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13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8" r:id="rId4"/>
    <p:sldId id="262" r:id="rId5"/>
    <p:sldId id="261" r:id="rId6"/>
    <p:sldId id="264" r:id="rId7"/>
    <p:sldId id="267" r:id="rId8"/>
    <p:sldId id="265" r:id="rId9"/>
    <p:sldId id="258" r:id="rId10"/>
    <p:sldId id="271" r:id="rId11"/>
    <p:sldId id="27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eA0PztNrzNYC1o4dv+1X9Q==" hashData="5I6WTaLGJWPZX1vHjlTf+4YUhuzgzTecAVnu0/Ztsk6PeOdXrWoqjrSoYn8A961gzEinuam2TEn8L6hEj9REKA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4E79"/>
    <a:srgbClr val="00C4DE"/>
    <a:srgbClr val="FFFFFF"/>
    <a:srgbClr val="2F5597"/>
    <a:srgbClr val="0B4DBD"/>
    <a:srgbClr val="0F459F"/>
    <a:srgbClr val="005073"/>
    <a:srgbClr val="0E97FF"/>
    <a:srgbClr val="3EADFF"/>
    <a:srgbClr val="61BA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56C23-944F-0CF3-0872-039B66A78B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F0A705-B918-3422-35C0-D001EBE304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F7B67-8075-267B-E08F-CA14C26AF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0B891-4C8B-402C-9EF8-9DE1B2883E0D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9F614-4AC3-77F4-F157-EABA486FC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F4BAA2-4751-0923-4C77-CD0DA54B8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692E6-F9C3-454D-ABFE-217A61601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49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991BB-97BD-8174-DBA4-2BB7D9435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A4ACE3-245C-3801-6DB9-0FB0E1B370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2BE135-DF46-3A98-9813-0E496223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0B891-4C8B-402C-9EF8-9DE1B2883E0D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EBD0E8-C8BA-463C-05DC-CC3EC86E9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8B5A0B-FBDD-ECFE-E46C-7F35CDD1B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692E6-F9C3-454D-ABFE-217A61601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94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059CF-F5E9-452A-D5B6-ED808B96F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4C3C98-70F2-B295-20B6-09054F32A2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A75BEB-A22D-38D3-464B-865E0A5E8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0B891-4C8B-402C-9EF8-9DE1B2883E0D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4D4905-2296-C4D7-E3E2-4ACE62E28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7A5978-4C09-0EA6-5D71-DCFB0EAAF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692E6-F9C3-454D-ABFE-217A61601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83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C950D-D56B-71AB-C31A-921CC0EE2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886403-C5A8-2541-B8A5-D704C833DF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A21A33-24E7-6DFE-9991-1F2BE1EFD5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583F24-BDCE-C517-3D43-8542AAE6A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0B891-4C8B-402C-9EF8-9DE1B2883E0D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1F07C2-F862-B734-4CB0-A62478CB3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2B43AA-3AA8-9670-A06E-3616F2765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692E6-F9C3-454D-ABFE-217A61601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986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12E95-0F96-F0AE-1F23-EC65F2B76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34F892-AA00-ECB2-BE81-E659AE35B0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F10E77-AD27-918F-2C69-36FF1D7909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B98C94-1C31-CCB4-BB04-B1B9407980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92D251-D7F2-2DF1-E535-6582EC6322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FFDCFD2-58F1-E4D7-B71B-98293BB76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0B891-4C8B-402C-9EF8-9DE1B2883E0D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E12C119-D106-F605-85D8-8B1EDE677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852C9E-B2FA-8E40-5E0A-D3518AD9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692E6-F9C3-454D-ABFE-217A61601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016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4792D-CCBF-D6C9-73E9-66C42DA34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9F32A1-15EC-FAAF-2289-FBF0CB77E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0B891-4C8B-402C-9EF8-9DE1B2883E0D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1E915A-38A4-8272-F21E-F3CD83483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90D8F0-9BD7-9B58-6BD5-F4A4AEBD6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692E6-F9C3-454D-ABFE-217A61601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270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E0B979-8143-B4FC-EC5B-BEC33DE65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0B891-4C8B-402C-9EF8-9DE1B2883E0D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354022-CC2A-3A09-7EA1-CC6A83AC3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91C5B7-3C06-7E9C-3BA7-390E26E0C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692E6-F9C3-454D-ABFE-217A61601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833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79F44-283D-3093-2B7A-18D6E314B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B947C2-F095-F3B1-B8D5-AE18D20A16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627B4A-3233-CCCE-0480-DE8024B579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F21F64-C50F-AE27-1C25-7A7823BD1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0B891-4C8B-402C-9EF8-9DE1B2883E0D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749CA6-4D36-54B2-B487-FDAC6432B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276039-48AB-9676-FFC0-DA4EACC70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692E6-F9C3-454D-ABFE-217A61601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396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D5A5A-78B9-7793-9378-CE8DA3D2C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6F6666-797F-34D1-6445-6040F6B3E0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340703-ADFC-7FD0-3C91-4C43269C18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0C40F7-6254-F74D-B2B7-A2AAE472B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0B891-4C8B-402C-9EF8-9DE1B2883E0D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B65326-C75E-D8C4-8E65-E4722CF5F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40225B-E6D6-6435-203B-8915F001D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692E6-F9C3-454D-ABFE-217A61601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322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C5C74-B197-D2FB-AA51-240CEE866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829AC1-112D-F28A-84DA-932610035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C7A83D-B319-4D9A-B20A-18DB8023A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0B891-4C8B-402C-9EF8-9DE1B2883E0D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418314-54D3-2E08-5158-27382851A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26C769-2CCD-2C7C-B61F-6FB034B70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692E6-F9C3-454D-ABFE-217A61601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45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7D9826-3F38-897B-16A7-23428522BB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734A4A-BD34-E6B5-EAB9-FD6480DC49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334BFC-53ED-7707-CC71-F3C37DB08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0B891-4C8B-402C-9EF8-9DE1B2883E0D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30A9D3-667F-CB8F-AFFC-C254718B3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BF3549-85A6-A14B-3177-A88130CB7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692E6-F9C3-454D-ABFE-217A61601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393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972102-D391-3E69-C3DD-7B8C23AE0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4B733F-ED1C-4A91-E009-4C0AA46491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957400-8C5A-54C3-09A9-4D37995DB7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0B891-4C8B-402C-9EF8-9DE1B2883E0D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16483F-1A76-949F-2A98-6F184C90B4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1C266-E451-7DCA-93C2-F2955EB9C8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0692E6-F9C3-454D-ABFE-217A61601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092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sv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24.png"/><Relationship Id="rId7" Type="http://schemas.openxmlformats.org/officeDocument/2006/relationships/image" Target="../media/image28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10" Type="http://schemas.openxmlformats.org/officeDocument/2006/relationships/image" Target="../media/image41.svg"/><Relationship Id="rId4" Type="http://schemas.openxmlformats.org/officeDocument/2006/relationships/image" Target="../media/image35.svg"/><Relationship Id="rId9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30E7CD10-07C3-2146-02F4-8E539954E9DF}"/>
              </a:ext>
            </a:extLst>
          </p:cNvPr>
          <p:cNvSpPr/>
          <p:nvPr/>
        </p:nvSpPr>
        <p:spPr>
          <a:xfrm>
            <a:off x="1" y="0"/>
            <a:ext cx="6779490" cy="68580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B4D381D-52A0-CE63-5419-8A5CB8D02053}"/>
              </a:ext>
            </a:extLst>
          </p:cNvPr>
          <p:cNvSpPr txBox="1"/>
          <p:nvPr/>
        </p:nvSpPr>
        <p:spPr>
          <a:xfrm>
            <a:off x="711200" y="2238612"/>
            <a:ext cx="310600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spc="3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OVERVIEW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E839CE4-16ED-75A3-8BAD-002A115642C2}"/>
              </a:ext>
            </a:extLst>
          </p:cNvPr>
          <p:cNvSpPr txBox="1"/>
          <p:nvPr/>
        </p:nvSpPr>
        <p:spPr>
          <a:xfrm>
            <a:off x="612247" y="2833460"/>
            <a:ext cx="554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GOPAPERLESS</a:t>
            </a:r>
            <a:endParaRPr lang="en-US" sz="6000" b="1" dirty="0">
              <a:solidFill>
                <a:schemeClr val="bg1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27105203-AABE-AF59-317C-CCD0C942DEAB}"/>
              </a:ext>
            </a:extLst>
          </p:cNvPr>
          <p:cNvSpPr/>
          <p:nvPr/>
        </p:nvSpPr>
        <p:spPr>
          <a:xfrm>
            <a:off x="5052291" y="-1070586"/>
            <a:ext cx="2521527" cy="2521527"/>
          </a:xfrm>
          <a:prstGeom prst="ellipse">
            <a:avLst/>
          </a:prstGeom>
          <a:noFill/>
          <a:ln w="28575">
            <a:solidFill>
              <a:srgbClr val="FFC000"/>
            </a:solidFill>
            <a:prstDash val="dash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350009AC-7078-B310-3BDB-1E2F6958BD60}"/>
              </a:ext>
            </a:extLst>
          </p:cNvPr>
          <p:cNvSpPr/>
          <p:nvPr/>
        </p:nvSpPr>
        <p:spPr>
          <a:xfrm>
            <a:off x="5103095" y="-1333823"/>
            <a:ext cx="2521527" cy="2521527"/>
          </a:xfrm>
          <a:prstGeom prst="ellipse">
            <a:avLst/>
          </a:prstGeom>
          <a:noFill/>
          <a:ln w="28575">
            <a:solidFill>
              <a:srgbClr val="FFC000"/>
            </a:solidFill>
            <a:prstDash val="dash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E3C873F0-2C1C-1A96-41B3-AD482AEC2E4D}"/>
              </a:ext>
            </a:extLst>
          </p:cNvPr>
          <p:cNvSpPr/>
          <p:nvPr/>
        </p:nvSpPr>
        <p:spPr>
          <a:xfrm>
            <a:off x="-327887" y="5679109"/>
            <a:ext cx="1528615" cy="1528615"/>
          </a:xfrm>
          <a:prstGeom prst="ellipse">
            <a:avLst/>
          </a:prstGeom>
          <a:noFill/>
          <a:ln w="28575">
            <a:solidFill>
              <a:srgbClr val="FFC000"/>
            </a:solidFill>
            <a:prstDash val="dash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5B5A72C0-F371-5B85-22B1-F30DFEA06F43}"/>
              </a:ext>
            </a:extLst>
          </p:cNvPr>
          <p:cNvSpPr/>
          <p:nvPr/>
        </p:nvSpPr>
        <p:spPr>
          <a:xfrm>
            <a:off x="-394514" y="5197926"/>
            <a:ext cx="2013523" cy="2118574"/>
          </a:xfrm>
          <a:prstGeom prst="ellipse">
            <a:avLst/>
          </a:prstGeom>
          <a:noFill/>
          <a:ln w="28575">
            <a:solidFill>
              <a:srgbClr val="FFC000"/>
            </a:solidFill>
            <a:prstDash val="dash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42215F53-DFBE-B6DC-9134-3E555B5AFBF3}"/>
              </a:ext>
            </a:extLst>
          </p:cNvPr>
          <p:cNvSpPr/>
          <p:nvPr/>
        </p:nvSpPr>
        <p:spPr>
          <a:xfrm>
            <a:off x="4435454" y="-1184607"/>
            <a:ext cx="3542145" cy="3542145"/>
          </a:xfrm>
          <a:prstGeom prst="ellipse">
            <a:avLst/>
          </a:prstGeom>
          <a:noFill/>
          <a:ln w="28575">
            <a:solidFill>
              <a:srgbClr val="FFC000"/>
            </a:solidFill>
            <a:prstDash val="dash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9324C0E3-1159-117C-7079-A434FE69A4BB}"/>
              </a:ext>
            </a:extLst>
          </p:cNvPr>
          <p:cNvSpPr/>
          <p:nvPr/>
        </p:nvSpPr>
        <p:spPr>
          <a:xfrm>
            <a:off x="6779491" y="0"/>
            <a:ext cx="5412509" cy="6858000"/>
          </a:xfrm>
          <a:prstGeom prst="roundRect">
            <a:avLst/>
          </a:prstGeom>
          <a:blipFill dpi="0" rotWithShape="1">
            <a:blip r:embed="rId2">
              <a:alphaModFix amt="92000"/>
            </a:blip>
            <a:srcRect/>
            <a:stretch>
              <a:fillRect l="-2000" r="-3961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1C289FCB-CABA-E357-37CE-9A9A848F03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44" y="472279"/>
            <a:ext cx="1955370" cy="978662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17528F55-E124-C177-2CB4-EA99CA015422}"/>
              </a:ext>
            </a:extLst>
          </p:cNvPr>
          <p:cNvSpPr/>
          <p:nvPr/>
        </p:nvSpPr>
        <p:spPr>
          <a:xfrm>
            <a:off x="711200" y="4256969"/>
            <a:ext cx="2549236" cy="274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" name="Graphic 40" descr="Badge New with solid fill">
            <a:extLst>
              <a:ext uri="{FF2B5EF4-FFF2-40B4-BE49-F238E27FC236}">
                <a16:creationId xmlns:a16="http://schemas.microsoft.com/office/drawing/2014/main" id="{D38F9D58-0341-E80A-51EA-C69FDAFD54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46285" y="6031846"/>
            <a:ext cx="272473" cy="272473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DE24D7AE-63D5-0622-49D2-93F4239783F9}"/>
              </a:ext>
            </a:extLst>
          </p:cNvPr>
          <p:cNvSpPr txBox="1"/>
          <p:nvPr/>
        </p:nvSpPr>
        <p:spPr>
          <a:xfrm>
            <a:off x="657283" y="4571545"/>
            <a:ext cx="58740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Online identity verification and signing platform with full optimal features</a:t>
            </a:r>
          </a:p>
        </p:txBody>
      </p:sp>
      <p:pic>
        <p:nvPicPr>
          <p:cNvPr id="3" name="Graphic 2" descr="Badge New with solid fill">
            <a:extLst>
              <a:ext uri="{FF2B5EF4-FFF2-40B4-BE49-F238E27FC236}">
                <a16:creationId xmlns:a16="http://schemas.microsoft.com/office/drawing/2014/main" id="{E5C43D23-1403-8F11-D3D2-538020F2B9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62981" y="6031846"/>
            <a:ext cx="272473" cy="272473"/>
          </a:xfrm>
          <a:prstGeom prst="rect">
            <a:avLst/>
          </a:prstGeom>
        </p:spPr>
      </p:pic>
      <p:pic>
        <p:nvPicPr>
          <p:cNvPr id="5" name="Graphic 4" descr="Badge New with solid fill">
            <a:extLst>
              <a:ext uri="{FF2B5EF4-FFF2-40B4-BE49-F238E27FC236}">
                <a16:creationId xmlns:a16="http://schemas.microsoft.com/office/drawing/2014/main" id="{58604918-7ACE-1906-6402-46DA96306F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29590" y="6031846"/>
            <a:ext cx="272473" cy="272473"/>
          </a:xfrm>
          <a:prstGeom prst="rect">
            <a:avLst/>
          </a:prstGeom>
        </p:spPr>
      </p:pic>
      <p:pic>
        <p:nvPicPr>
          <p:cNvPr id="6" name="Graphic 5" descr="Badge New with solid fill">
            <a:extLst>
              <a:ext uri="{FF2B5EF4-FFF2-40B4-BE49-F238E27FC236}">
                <a16:creationId xmlns:a16="http://schemas.microsoft.com/office/drawing/2014/main" id="{5B91F426-C9E7-BB91-669C-DF12FE44AE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12895" y="6031846"/>
            <a:ext cx="272473" cy="272473"/>
          </a:xfrm>
          <a:prstGeom prst="rect">
            <a:avLst/>
          </a:prstGeom>
        </p:spPr>
      </p:pic>
      <p:pic>
        <p:nvPicPr>
          <p:cNvPr id="7" name="Graphic 6" descr="Badge New with solid fill">
            <a:extLst>
              <a:ext uri="{FF2B5EF4-FFF2-40B4-BE49-F238E27FC236}">
                <a16:creationId xmlns:a16="http://schemas.microsoft.com/office/drawing/2014/main" id="{5C663ECB-E0E2-F2D1-BD15-80D005B57A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96200" y="6031846"/>
            <a:ext cx="272473" cy="272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800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1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 animBg="1"/>
      <p:bldP spid="3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E4BAE6E1-6593-3E48-63D2-78A7942E9DB8}"/>
              </a:ext>
            </a:extLst>
          </p:cNvPr>
          <p:cNvGrpSpPr/>
          <p:nvPr/>
        </p:nvGrpSpPr>
        <p:grpSpPr>
          <a:xfrm>
            <a:off x="6991927" y="4061244"/>
            <a:ext cx="4119418" cy="637309"/>
            <a:chOff x="6991927" y="2613891"/>
            <a:chExt cx="4119418" cy="637309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92B7F08-9565-32C7-88BE-7DAFB9CFE1E2}"/>
                </a:ext>
              </a:extLst>
            </p:cNvPr>
            <p:cNvSpPr/>
            <p:nvPr/>
          </p:nvSpPr>
          <p:spPr>
            <a:xfrm>
              <a:off x="6991927" y="2613891"/>
              <a:ext cx="4119418" cy="637309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2A61BFE-5DD3-87A0-08D6-A69BE568DAA5}"/>
                </a:ext>
              </a:extLst>
            </p:cNvPr>
            <p:cNvSpPr txBox="1"/>
            <p:nvPr/>
          </p:nvSpPr>
          <p:spPr>
            <a:xfrm>
              <a:off x="7241986" y="2784050"/>
              <a:ext cx="36839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err="1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GOPAPERLESS</a:t>
              </a:r>
              <a:r>
                <a:rPr lang="en-US" sz="16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 SUBSYSTEM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3420C59-149C-D85C-BDC0-56107FDE1288}"/>
              </a:ext>
            </a:extLst>
          </p:cNvPr>
          <p:cNvGrpSpPr/>
          <p:nvPr/>
        </p:nvGrpSpPr>
        <p:grpSpPr>
          <a:xfrm>
            <a:off x="6991927" y="2660071"/>
            <a:ext cx="4119418" cy="637309"/>
            <a:chOff x="6991927" y="2613891"/>
            <a:chExt cx="4119418" cy="63730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215D237-56A5-E43E-D72F-CAC3DD981877}"/>
                </a:ext>
              </a:extLst>
            </p:cNvPr>
            <p:cNvSpPr/>
            <p:nvPr/>
          </p:nvSpPr>
          <p:spPr>
            <a:xfrm>
              <a:off x="6991927" y="2613891"/>
              <a:ext cx="4119418" cy="637309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2786966-0C64-4D97-EDAA-98C209F790D3}"/>
                </a:ext>
              </a:extLst>
            </p:cNvPr>
            <p:cNvSpPr txBox="1"/>
            <p:nvPr/>
          </p:nvSpPr>
          <p:spPr>
            <a:xfrm>
              <a:off x="7241986" y="2784050"/>
              <a:ext cx="36839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err="1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GOPAPERLESS</a:t>
              </a:r>
              <a:r>
                <a:rPr lang="en-US" sz="16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 SYSTEM OVERVIEW</a:t>
              </a:r>
            </a:p>
          </p:txBody>
        </p:sp>
      </p:grpSp>
      <p:pic>
        <p:nvPicPr>
          <p:cNvPr id="8" name="Picture 7" descr="A city skyline at night&#10;&#10;Description automatically generated">
            <a:extLst>
              <a:ext uri="{FF2B5EF4-FFF2-40B4-BE49-F238E27FC236}">
                <a16:creationId xmlns:a16="http://schemas.microsoft.com/office/drawing/2014/main" id="{5B708B67-72DD-8AE3-E9EC-1DE7BAD47C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242"/>
          <a:stretch/>
        </p:blipFill>
        <p:spPr>
          <a:xfrm>
            <a:off x="0" y="0"/>
            <a:ext cx="4599709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F98A937-C35D-A218-2AD2-0F2B96427578}"/>
              </a:ext>
            </a:extLst>
          </p:cNvPr>
          <p:cNvSpPr/>
          <p:nvPr/>
        </p:nvSpPr>
        <p:spPr>
          <a:xfrm>
            <a:off x="0" y="0"/>
            <a:ext cx="4599709" cy="6858000"/>
          </a:xfrm>
          <a:prstGeom prst="rect">
            <a:avLst/>
          </a:prstGeom>
          <a:solidFill>
            <a:schemeClr val="accent5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erson typing on a computer&#10;&#10;Description automatically generated">
            <a:extLst>
              <a:ext uri="{FF2B5EF4-FFF2-40B4-BE49-F238E27FC236}">
                <a16:creationId xmlns:a16="http://schemas.microsoft.com/office/drawing/2014/main" id="{361F384C-F1C7-4AFB-6051-24CE8F602A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4" r="10734" b="16051"/>
          <a:stretch/>
        </p:blipFill>
        <p:spPr>
          <a:xfrm>
            <a:off x="-9236" y="1765219"/>
            <a:ext cx="5828145" cy="364729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6454F69-617A-428A-AC37-84B2C99513DC}"/>
              </a:ext>
            </a:extLst>
          </p:cNvPr>
          <p:cNvSpPr txBox="1"/>
          <p:nvPr/>
        </p:nvSpPr>
        <p:spPr>
          <a:xfrm>
            <a:off x="7381178" y="1282120"/>
            <a:ext cx="33409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15577"/>
                </a:solidFill>
                <a:latin typeface="Roboto" pitchFamily="2" charset="0"/>
                <a:ea typeface="Roboto" pitchFamily="2" charset="0"/>
              </a:rPr>
              <a:t>CONTENTS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361F112-4EF9-C8E8-8069-F9E4B193641B}"/>
              </a:ext>
            </a:extLst>
          </p:cNvPr>
          <p:cNvGrpSpPr/>
          <p:nvPr/>
        </p:nvGrpSpPr>
        <p:grpSpPr>
          <a:xfrm>
            <a:off x="6207006" y="2496127"/>
            <a:ext cx="932873" cy="932873"/>
            <a:chOff x="6208330" y="2496127"/>
            <a:chExt cx="932873" cy="932873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40DEEAE-DBF2-8409-F191-1E5460DC8132}"/>
                </a:ext>
              </a:extLst>
            </p:cNvPr>
            <p:cNvSpPr/>
            <p:nvPr/>
          </p:nvSpPr>
          <p:spPr>
            <a:xfrm>
              <a:off x="6208330" y="2496127"/>
              <a:ext cx="932873" cy="93287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Graphic 12" descr="Atom with solid fill">
              <a:extLst>
                <a:ext uri="{FF2B5EF4-FFF2-40B4-BE49-F238E27FC236}">
                  <a16:creationId xmlns:a16="http://schemas.microsoft.com/office/drawing/2014/main" id="{9B4D6599-04D8-498A-0288-FEAFE10890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217566" y="2496127"/>
              <a:ext cx="914400" cy="91440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E10B5CB-DD12-286C-6E42-C128CA4D452A}"/>
              </a:ext>
            </a:extLst>
          </p:cNvPr>
          <p:cNvGrpSpPr/>
          <p:nvPr/>
        </p:nvGrpSpPr>
        <p:grpSpPr>
          <a:xfrm>
            <a:off x="6207006" y="3895213"/>
            <a:ext cx="932873" cy="941886"/>
            <a:chOff x="6207006" y="3895213"/>
            <a:chExt cx="932873" cy="941886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37D4AD7E-8BAF-4874-5248-5F3B66E7ACD8}"/>
                </a:ext>
              </a:extLst>
            </p:cNvPr>
            <p:cNvSpPr/>
            <p:nvPr/>
          </p:nvSpPr>
          <p:spPr>
            <a:xfrm>
              <a:off x="6207006" y="3895213"/>
              <a:ext cx="932873" cy="93287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Graphic 14" descr="Badge Tick with solid fill">
              <a:extLst>
                <a:ext uri="{FF2B5EF4-FFF2-40B4-BE49-F238E27FC236}">
                  <a16:creationId xmlns:a16="http://schemas.microsoft.com/office/drawing/2014/main" id="{162A8C7B-03AA-68C5-9183-D91FD6A2AA4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216242" y="3922699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42844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16">
            <a:extLst>
              <a:ext uri="{FF2B5EF4-FFF2-40B4-BE49-F238E27FC236}">
                <a16:creationId xmlns:a16="http://schemas.microsoft.com/office/drawing/2014/main" id="{66CF0097-0647-C37C-EF19-467B49CD1E38}"/>
              </a:ext>
            </a:extLst>
          </p:cNvPr>
          <p:cNvSpPr/>
          <p:nvPr/>
        </p:nvSpPr>
        <p:spPr>
          <a:xfrm>
            <a:off x="-273656" y="-360858"/>
            <a:ext cx="1724025" cy="172402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88CBF7F-91D9-6840-9A76-D2B0A8438C72}"/>
              </a:ext>
            </a:extLst>
          </p:cNvPr>
          <p:cNvSpPr/>
          <p:nvPr/>
        </p:nvSpPr>
        <p:spPr>
          <a:xfrm>
            <a:off x="11301412" y="0"/>
            <a:ext cx="1724025" cy="172402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9E8C46-D442-3795-C348-B23FC9E2C52B}"/>
              </a:ext>
            </a:extLst>
          </p:cNvPr>
          <p:cNvSpPr/>
          <p:nvPr/>
        </p:nvSpPr>
        <p:spPr>
          <a:xfrm>
            <a:off x="4000500" y="0"/>
            <a:ext cx="417195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ity skyline at night&#10;&#10;Description automatically generated">
            <a:extLst>
              <a:ext uri="{FF2B5EF4-FFF2-40B4-BE49-F238E27FC236}">
                <a16:creationId xmlns:a16="http://schemas.microsoft.com/office/drawing/2014/main" id="{4337682C-3720-9D2C-7A01-B637FA8C8E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97" r="36839"/>
          <a:stretch/>
        </p:blipFill>
        <p:spPr>
          <a:xfrm>
            <a:off x="4119562" y="0"/>
            <a:ext cx="3952875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E438363-BDEF-0A07-778A-9B7DBB3C4AB5}"/>
              </a:ext>
            </a:extLst>
          </p:cNvPr>
          <p:cNvSpPr/>
          <p:nvPr/>
        </p:nvSpPr>
        <p:spPr>
          <a:xfrm>
            <a:off x="4119562" y="0"/>
            <a:ext cx="3952875" cy="6858000"/>
          </a:xfrm>
          <a:prstGeom prst="rect">
            <a:avLst/>
          </a:prstGeom>
          <a:solidFill>
            <a:schemeClr val="accent5">
              <a:lumMod val="50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42C843-1663-5730-BF60-2CB7F5BD8FCF}"/>
              </a:ext>
            </a:extLst>
          </p:cNvPr>
          <p:cNvSpPr txBox="1"/>
          <p:nvPr/>
        </p:nvSpPr>
        <p:spPr>
          <a:xfrm>
            <a:off x="4119562" y="1455440"/>
            <a:ext cx="368398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spc="3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OVERVIEW</a:t>
            </a:r>
            <a:r>
              <a:rPr lang="en-US" sz="16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A22DCE-772D-A604-34F3-08130FBAEE50}"/>
              </a:ext>
            </a:extLst>
          </p:cNvPr>
          <p:cNvSpPr txBox="1"/>
          <p:nvPr/>
        </p:nvSpPr>
        <p:spPr>
          <a:xfrm>
            <a:off x="4119562" y="2064495"/>
            <a:ext cx="39528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GOPAPERLESS</a:t>
            </a:r>
            <a:r>
              <a:rPr lang="en-US" sz="40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SYSTEM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40F4B04-6A8C-FE7E-34D4-D7B831A83DBA}"/>
              </a:ext>
            </a:extLst>
          </p:cNvPr>
          <p:cNvGrpSpPr/>
          <p:nvPr/>
        </p:nvGrpSpPr>
        <p:grpSpPr>
          <a:xfrm>
            <a:off x="-369094" y="202600"/>
            <a:ext cx="3241258" cy="781050"/>
            <a:chOff x="-397669" y="304800"/>
            <a:chExt cx="3241258" cy="781050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5D7CDFE7-15FC-6DA6-F420-22A2D4EA56A8}"/>
                </a:ext>
              </a:extLst>
            </p:cNvPr>
            <p:cNvSpPr/>
            <p:nvPr/>
          </p:nvSpPr>
          <p:spPr>
            <a:xfrm>
              <a:off x="-397669" y="304800"/>
              <a:ext cx="3241258" cy="781050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0926414-BA74-C176-CF48-902E6BB81068}"/>
                </a:ext>
              </a:extLst>
            </p:cNvPr>
            <p:cNvSpPr txBox="1"/>
            <p:nvPr/>
          </p:nvSpPr>
          <p:spPr>
            <a:xfrm>
              <a:off x="0" y="475848"/>
              <a:ext cx="2843589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INTRODUCTION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94C58C0-4043-1DEC-679A-53B4FC19481E}"/>
              </a:ext>
            </a:extLst>
          </p:cNvPr>
          <p:cNvGrpSpPr/>
          <p:nvPr/>
        </p:nvGrpSpPr>
        <p:grpSpPr>
          <a:xfrm>
            <a:off x="9418378" y="460177"/>
            <a:ext cx="2971800" cy="781050"/>
            <a:chOff x="9598819" y="571500"/>
            <a:chExt cx="2971800" cy="781050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911C9413-1AB6-54F2-3844-617015D1513F}"/>
                </a:ext>
              </a:extLst>
            </p:cNvPr>
            <p:cNvSpPr/>
            <p:nvPr/>
          </p:nvSpPr>
          <p:spPr>
            <a:xfrm>
              <a:off x="9598819" y="571500"/>
              <a:ext cx="2971800" cy="781050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DE20648-EB2B-EC08-3EE3-4AA57E20013F}"/>
                </a:ext>
              </a:extLst>
            </p:cNvPr>
            <p:cNvSpPr txBox="1"/>
            <p:nvPr/>
          </p:nvSpPr>
          <p:spPr>
            <a:xfrm>
              <a:off x="9972174" y="745123"/>
              <a:ext cx="2144504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5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PURPOSE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9479809-129D-7FA7-65DC-CE4E1D75F315}"/>
              </a:ext>
            </a:extLst>
          </p:cNvPr>
          <p:cNvSpPr txBox="1"/>
          <p:nvPr/>
        </p:nvSpPr>
        <p:spPr>
          <a:xfrm>
            <a:off x="299103" y="1724025"/>
            <a:ext cx="353709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To save time, and costs, increase the ability to manage, store, and secure information, digital transformation is indispensable and “Electronic identity” is also a necessary need today.</a:t>
            </a:r>
          </a:p>
          <a:p>
            <a:endParaRPr lang="en-US" sz="1600" dirty="0">
              <a:solidFill>
                <a:schemeClr val="accent5">
                  <a:lumMod val="50000"/>
                </a:schemeClr>
              </a:solidFill>
              <a:latin typeface="Roboto" pitchFamily="2" charset="0"/>
              <a:ea typeface="Roboto" pitchFamily="2" charset="0"/>
            </a:endParaRPr>
          </a:p>
          <a:p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It can be seen that to sign a contract, financial report, etc., verifying personal identity and legal signature using a manual process will require many procedures, time and cost. From the above issue, the </a:t>
            </a:r>
            <a:r>
              <a:rPr lang="en-US" sz="1600" dirty="0" err="1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GoPaperless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 electronic identification and signing platform was born</a:t>
            </a:r>
            <a:r>
              <a:rPr lang="en-US" sz="1600" dirty="0">
                <a:latin typeface="Roboto" pitchFamily="2" charset="0"/>
                <a:ea typeface="Roboto" pitchFamily="2" charset="0"/>
              </a:rPr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BCD56B-DC34-FEA2-428A-D97A1F3CC8E0}"/>
              </a:ext>
            </a:extLst>
          </p:cNvPr>
          <p:cNvSpPr txBox="1"/>
          <p:nvPr/>
        </p:nvSpPr>
        <p:spPr>
          <a:xfrm>
            <a:off x="8355807" y="1595021"/>
            <a:ext cx="36253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Create an online signing and verifying identity platform with all of the optimal features, specifically: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90A1356-BF82-2D8B-2C2C-9632602B292F}"/>
              </a:ext>
            </a:extLst>
          </p:cNvPr>
          <p:cNvGrpSpPr/>
          <p:nvPr/>
        </p:nvGrpSpPr>
        <p:grpSpPr>
          <a:xfrm>
            <a:off x="8407591" y="2556937"/>
            <a:ext cx="3784409" cy="830997"/>
            <a:chOff x="8196796" y="2491477"/>
            <a:chExt cx="3784409" cy="830997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BC1987C-631C-9F76-A5B7-B34E5D9C6C9A}"/>
                </a:ext>
              </a:extLst>
            </p:cNvPr>
            <p:cNvSpPr txBox="1"/>
            <p:nvPr/>
          </p:nvSpPr>
          <p:spPr>
            <a:xfrm>
              <a:off x="8355807" y="2491477"/>
              <a:ext cx="362539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Enables quick, efficient online approval of any business document, agreement, report, request, or package;</a:t>
              </a:r>
            </a:p>
          </p:txBody>
        </p:sp>
        <p:pic>
          <p:nvPicPr>
            <p:cNvPr id="22" name="Graphic 21" descr="Badge Tick with solid fill">
              <a:extLst>
                <a:ext uri="{FF2B5EF4-FFF2-40B4-BE49-F238E27FC236}">
                  <a16:creationId xmlns:a16="http://schemas.microsoft.com/office/drawing/2014/main" id="{B3CF75FB-32B7-7A27-4A66-1DFD20D557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196796" y="2573609"/>
              <a:ext cx="189432" cy="189432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4329264-FCC0-B742-668F-A87C2286763B}"/>
              </a:ext>
            </a:extLst>
          </p:cNvPr>
          <p:cNvGrpSpPr/>
          <p:nvPr/>
        </p:nvGrpSpPr>
        <p:grpSpPr>
          <a:xfrm>
            <a:off x="8407591" y="3453394"/>
            <a:ext cx="3784409" cy="830997"/>
            <a:chOff x="8196796" y="3387934"/>
            <a:chExt cx="3784409" cy="830997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A8E28DE-B136-FDAE-658C-810ED86800CA}"/>
                </a:ext>
              </a:extLst>
            </p:cNvPr>
            <p:cNvSpPr txBox="1"/>
            <p:nvPr/>
          </p:nvSpPr>
          <p:spPr>
            <a:xfrm>
              <a:off x="8355807" y="3387934"/>
              <a:ext cx="362539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Cuts time, reduces costs and adds strong controls to minimize signing errors;</a:t>
              </a:r>
            </a:p>
          </p:txBody>
        </p:sp>
        <p:pic>
          <p:nvPicPr>
            <p:cNvPr id="23" name="Graphic 22" descr="Badge Tick with solid fill">
              <a:extLst>
                <a:ext uri="{FF2B5EF4-FFF2-40B4-BE49-F238E27FC236}">
                  <a16:creationId xmlns:a16="http://schemas.microsoft.com/office/drawing/2014/main" id="{D420FEBB-8C5F-90DF-BF39-57AFC2D67B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196796" y="3478453"/>
              <a:ext cx="189432" cy="189432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A183AEB-C59A-466B-CDEF-CB4B7EC64467}"/>
              </a:ext>
            </a:extLst>
          </p:cNvPr>
          <p:cNvGrpSpPr/>
          <p:nvPr/>
        </p:nvGrpSpPr>
        <p:grpSpPr>
          <a:xfrm>
            <a:off x="8407591" y="4349851"/>
            <a:ext cx="3784409" cy="1323439"/>
            <a:chOff x="8196796" y="4284391"/>
            <a:chExt cx="3784409" cy="132343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62B78ED-B2DC-AEB0-1C88-8A0549ADCEDA}"/>
                </a:ext>
              </a:extLst>
            </p:cNvPr>
            <p:cNvSpPr txBox="1"/>
            <p:nvPr/>
          </p:nvSpPr>
          <p:spPr>
            <a:xfrm>
              <a:off x="8355807" y="4284391"/>
              <a:ext cx="362539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Ensure traceability, accountability and audit with clear legal weight, data integrity and individual signed approval together with easy to access workflow process evidence;</a:t>
              </a:r>
            </a:p>
          </p:txBody>
        </p:sp>
        <p:pic>
          <p:nvPicPr>
            <p:cNvPr id="24" name="Graphic 23" descr="Badge Tick with solid fill">
              <a:extLst>
                <a:ext uri="{FF2B5EF4-FFF2-40B4-BE49-F238E27FC236}">
                  <a16:creationId xmlns:a16="http://schemas.microsoft.com/office/drawing/2014/main" id="{EDE1952A-0F4B-B9F9-B5C5-B5F4760B55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196796" y="4383297"/>
              <a:ext cx="189432" cy="189432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43B6368-B7E9-3718-242E-A09C1E9732DB}"/>
              </a:ext>
            </a:extLst>
          </p:cNvPr>
          <p:cNvGrpSpPr/>
          <p:nvPr/>
        </p:nvGrpSpPr>
        <p:grpSpPr>
          <a:xfrm>
            <a:off x="8407591" y="5738750"/>
            <a:ext cx="3784409" cy="830997"/>
            <a:chOff x="8196796" y="5673290"/>
            <a:chExt cx="3784409" cy="830997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9B7F054-72D9-8426-5442-0B9A9519730E}"/>
                </a:ext>
              </a:extLst>
            </p:cNvPr>
            <p:cNvSpPr txBox="1"/>
            <p:nvPr/>
          </p:nvSpPr>
          <p:spPr>
            <a:xfrm>
              <a:off x="8355807" y="5673290"/>
              <a:ext cx="362539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Can be shared, viewed, and signed on any device, anywhere, anytime in a way that suits any approval process.</a:t>
              </a:r>
            </a:p>
          </p:txBody>
        </p:sp>
        <p:pic>
          <p:nvPicPr>
            <p:cNvPr id="25" name="Graphic 24" descr="Badge Tick with solid fill">
              <a:extLst>
                <a:ext uri="{FF2B5EF4-FFF2-40B4-BE49-F238E27FC236}">
                  <a16:creationId xmlns:a16="http://schemas.microsoft.com/office/drawing/2014/main" id="{7B990DD8-1D99-48DC-7E35-998C5E4163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196796" y="5763650"/>
              <a:ext cx="189432" cy="1894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30682013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8B7FCF6-54FF-36BC-968D-F79EC52EF447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accent5">
              <a:lumMod val="50000"/>
            </a:schemeClr>
          </a:solidFill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0804AA61-5A2F-6728-5620-7ACAAD0DCF16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oundRect">
              <a:avLst>
                <a:gd name="adj" fmla="val 26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FDABACB-5FEE-5EB7-CEF3-2978F710E4B7}"/>
                </a:ext>
              </a:extLst>
            </p:cNvPr>
            <p:cNvSpPr/>
            <p:nvPr/>
          </p:nvSpPr>
          <p:spPr>
            <a:xfrm>
              <a:off x="0" y="0"/>
              <a:ext cx="1914525" cy="21717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6F211D7-99DE-B5D1-90D6-744268263565}"/>
                </a:ext>
              </a:extLst>
            </p:cNvPr>
            <p:cNvSpPr/>
            <p:nvPr/>
          </p:nvSpPr>
          <p:spPr>
            <a:xfrm>
              <a:off x="10277475" y="4686300"/>
              <a:ext cx="1914525" cy="21717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E9AB5E3F-8144-FC8E-9C7F-AC6DD313974F}"/>
              </a:ext>
            </a:extLst>
          </p:cNvPr>
          <p:cNvSpPr txBox="1"/>
          <p:nvPr/>
        </p:nvSpPr>
        <p:spPr>
          <a:xfrm>
            <a:off x="265256" y="145423"/>
            <a:ext cx="28170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4"/>
                </a:solidFill>
                <a:latin typeface="Roboto" pitchFamily="2" charset="0"/>
                <a:ea typeface="Roboto" pitchFamily="2" charset="0"/>
              </a:rPr>
              <a:t>OVERVIEW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8E5886-32D9-E7E0-160C-54D92B7E661A}"/>
              </a:ext>
            </a:extLst>
          </p:cNvPr>
          <p:cNvSpPr txBox="1"/>
          <p:nvPr/>
        </p:nvSpPr>
        <p:spPr>
          <a:xfrm>
            <a:off x="265256" y="486838"/>
            <a:ext cx="72892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 err="1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GOPAPERLESS</a:t>
            </a:r>
            <a:r>
              <a:rPr lang="en-US" sz="25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SYSTEM </a:t>
            </a:r>
            <a:r>
              <a:rPr lang="en-US" sz="2500" b="1" dirty="0" err="1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ARCHITECTER</a:t>
            </a:r>
            <a:endParaRPr lang="en-US" sz="2500" b="1" dirty="0">
              <a:solidFill>
                <a:schemeClr val="bg1"/>
              </a:solidFill>
              <a:latin typeface="Roboto" pitchFamily="2" charset="0"/>
              <a:ea typeface="Roboto" pitchFamily="2" charset="0"/>
            </a:endParaRPr>
          </a:p>
        </p:txBody>
      </p:sp>
      <p:grpSp>
        <p:nvGrpSpPr>
          <p:cNvPr id="11" name="Google Shape;6222;p132">
            <a:extLst>
              <a:ext uri="{FF2B5EF4-FFF2-40B4-BE49-F238E27FC236}">
                <a16:creationId xmlns:a16="http://schemas.microsoft.com/office/drawing/2014/main" id="{327FCEDD-D852-3BD1-B051-24268DCFD87F}"/>
              </a:ext>
            </a:extLst>
          </p:cNvPr>
          <p:cNvGrpSpPr/>
          <p:nvPr/>
        </p:nvGrpSpPr>
        <p:grpSpPr>
          <a:xfrm>
            <a:off x="4969795" y="2899186"/>
            <a:ext cx="1916650" cy="1765752"/>
            <a:chOff x="6652051" y="3714143"/>
            <a:chExt cx="560636" cy="516497"/>
          </a:xfrm>
        </p:grpSpPr>
        <p:grpSp>
          <p:nvGrpSpPr>
            <p:cNvPr id="12" name="Google Shape;6223;p132">
              <a:extLst>
                <a:ext uri="{FF2B5EF4-FFF2-40B4-BE49-F238E27FC236}">
                  <a16:creationId xmlns:a16="http://schemas.microsoft.com/office/drawing/2014/main" id="{EBAFF61B-5A71-E81D-A732-3ADBA3A72731}"/>
                </a:ext>
              </a:extLst>
            </p:cNvPr>
            <p:cNvGrpSpPr/>
            <p:nvPr/>
          </p:nvGrpSpPr>
          <p:grpSpPr>
            <a:xfrm>
              <a:off x="6669657" y="3716715"/>
              <a:ext cx="466768" cy="464314"/>
              <a:chOff x="3139766" y="765669"/>
              <a:chExt cx="886380" cy="881888"/>
            </a:xfrm>
          </p:grpSpPr>
          <p:grpSp>
            <p:nvGrpSpPr>
              <p:cNvPr id="14" name="Google Shape;6224;p132">
                <a:extLst>
                  <a:ext uri="{FF2B5EF4-FFF2-40B4-BE49-F238E27FC236}">
                    <a16:creationId xmlns:a16="http://schemas.microsoft.com/office/drawing/2014/main" id="{F330A8F9-130D-1FF2-3B28-40921C41EACC}"/>
                  </a:ext>
                </a:extLst>
              </p:cNvPr>
              <p:cNvGrpSpPr/>
              <p:nvPr/>
            </p:nvGrpSpPr>
            <p:grpSpPr>
              <a:xfrm>
                <a:off x="3139766" y="765669"/>
                <a:ext cx="886380" cy="881888"/>
                <a:chOff x="3139766" y="765669"/>
                <a:chExt cx="886380" cy="881888"/>
              </a:xfrm>
            </p:grpSpPr>
            <p:sp>
              <p:nvSpPr>
                <p:cNvPr id="19" name="Google Shape;6225;p132">
                  <a:extLst>
                    <a:ext uri="{FF2B5EF4-FFF2-40B4-BE49-F238E27FC236}">
                      <a16:creationId xmlns:a16="http://schemas.microsoft.com/office/drawing/2014/main" id="{F3FAD39D-0D06-7993-6039-04984BDA5AFB}"/>
                    </a:ext>
                  </a:extLst>
                </p:cNvPr>
                <p:cNvSpPr/>
                <p:nvPr/>
              </p:nvSpPr>
              <p:spPr>
                <a:xfrm>
                  <a:off x="3139766" y="765669"/>
                  <a:ext cx="733591" cy="881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64" h="80501" extrusionOk="0">
                      <a:moveTo>
                        <a:pt x="45863" y="0"/>
                      </a:moveTo>
                      <a:cubicBezTo>
                        <a:pt x="43461" y="0"/>
                        <a:pt x="41054" y="188"/>
                        <a:pt x="38663" y="566"/>
                      </a:cubicBezTo>
                      <a:cubicBezTo>
                        <a:pt x="20352" y="3441"/>
                        <a:pt x="6281" y="16660"/>
                        <a:pt x="1757" y="33161"/>
                      </a:cubicBezTo>
                      <a:lnTo>
                        <a:pt x="4081" y="32487"/>
                      </a:lnTo>
                      <a:lnTo>
                        <a:pt x="4081" y="32487"/>
                      </a:lnTo>
                      <a:cubicBezTo>
                        <a:pt x="4756" y="33871"/>
                        <a:pt x="3939" y="34971"/>
                        <a:pt x="3496" y="36213"/>
                      </a:cubicBezTo>
                      <a:cubicBezTo>
                        <a:pt x="3088" y="37384"/>
                        <a:pt x="2129" y="37207"/>
                        <a:pt x="1384" y="37295"/>
                      </a:cubicBezTo>
                      <a:cubicBezTo>
                        <a:pt x="1207" y="37313"/>
                        <a:pt x="1012" y="37348"/>
                        <a:pt x="816" y="37366"/>
                      </a:cubicBezTo>
                      <a:cubicBezTo>
                        <a:pt x="36" y="41997"/>
                        <a:pt x="0" y="46717"/>
                        <a:pt x="728" y="51348"/>
                      </a:cubicBezTo>
                      <a:cubicBezTo>
                        <a:pt x="2644" y="63591"/>
                        <a:pt x="9528" y="73847"/>
                        <a:pt x="19057" y="80501"/>
                      </a:cubicBezTo>
                      <a:cubicBezTo>
                        <a:pt x="18897" y="80217"/>
                        <a:pt x="18737" y="79950"/>
                        <a:pt x="18560" y="79684"/>
                      </a:cubicBezTo>
                      <a:cubicBezTo>
                        <a:pt x="18099" y="79010"/>
                        <a:pt x="17069" y="77928"/>
                        <a:pt x="17194" y="77768"/>
                      </a:cubicBezTo>
                      <a:cubicBezTo>
                        <a:pt x="18081" y="76703"/>
                        <a:pt x="16094" y="76632"/>
                        <a:pt x="16626" y="75834"/>
                      </a:cubicBezTo>
                      <a:cubicBezTo>
                        <a:pt x="15206" y="74876"/>
                        <a:pt x="14816" y="73652"/>
                        <a:pt x="15277" y="71948"/>
                      </a:cubicBezTo>
                      <a:cubicBezTo>
                        <a:pt x="15455" y="71292"/>
                        <a:pt x="15100" y="70529"/>
                        <a:pt x="14426" y="69854"/>
                      </a:cubicBezTo>
                      <a:cubicBezTo>
                        <a:pt x="13468" y="68896"/>
                        <a:pt x="12811" y="67601"/>
                        <a:pt x="12101" y="66394"/>
                      </a:cubicBezTo>
                      <a:cubicBezTo>
                        <a:pt x="11782" y="65862"/>
                        <a:pt x="11338" y="65152"/>
                        <a:pt x="11463" y="64620"/>
                      </a:cubicBezTo>
                      <a:cubicBezTo>
                        <a:pt x="11871" y="62739"/>
                        <a:pt x="12172" y="60734"/>
                        <a:pt x="13095" y="59102"/>
                      </a:cubicBezTo>
                      <a:cubicBezTo>
                        <a:pt x="14337" y="56919"/>
                        <a:pt x="14284" y="54914"/>
                        <a:pt x="13343" y="51969"/>
                      </a:cubicBezTo>
                      <a:lnTo>
                        <a:pt x="13343" y="51969"/>
                      </a:lnTo>
                      <a:cubicBezTo>
                        <a:pt x="12811" y="53619"/>
                        <a:pt x="11888" y="53229"/>
                        <a:pt x="11090" y="53353"/>
                      </a:cubicBezTo>
                      <a:cubicBezTo>
                        <a:pt x="10814" y="53401"/>
                        <a:pt x="10612" y="53439"/>
                        <a:pt x="10447" y="53439"/>
                      </a:cubicBezTo>
                      <a:cubicBezTo>
                        <a:pt x="9997" y="53439"/>
                        <a:pt x="9823" y="53151"/>
                        <a:pt x="9174" y="51969"/>
                      </a:cubicBezTo>
                      <a:cubicBezTo>
                        <a:pt x="7861" y="50763"/>
                        <a:pt x="6619" y="49485"/>
                        <a:pt x="5447" y="48136"/>
                      </a:cubicBezTo>
                      <a:cubicBezTo>
                        <a:pt x="5270" y="47853"/>
                        <a:pt x="5146" y="47551"/>
                        <a:pt x="5110" y="47214"/>
                      </a:cubicBezTo>
                      <a:cubicBezTo>
                        <a:pt x="4862" y="45759"/>
                        <a:pt x="4649" y="44304"/>
                        <a:pt x="4773" y="42796"/>
                      </a:cubicBezTo>
                      <a:lnTo>
                        <a:pt x="4773" y="42796"/>
                      </a:lnTo>
                      <a:lnTo>
                        <a:pt x="9653" y="51756"/>
                      </a:lnTo>
                      <a:cubicBezTo>
                        <a:pt x="11924" y="50745"/>
                        <a:pt x="13680" y="49201"/>
                        <a:pt x="15650" y="47995"/>
                      </a:cubicBezTo>
                      <a:cubicBezTo>
                        <a:pt x="17034" y="47161"/>
                        <a:pt x="17584" y="45954"/>
                        <a:pt x="18045" y="44606"/>
                      </a:cubicBezTo>
                      <a:cubicBezTo>
                        <a:pt x="18205" y="44109"/>
                        <a:pt x="18329" y="43594"/>
                        <a:pt x="18436" y="43080"/>
                      </a:cubicBezTo>
                      <a:lnTo>
                        <a:pt x="15597" y="40542"/>
                      </a:lnTo>
                      <a:lnTo>
                        <a:pt x="15224" y="41749"/>
                      </a:lnTo>
                      <a:cubicBezTo>
                        <a:pt x="14000" y="41092"/>
                        <a:pt x="12793" y="40507"/>
                        <a:pt x="11640" y="39833"/>
                      </a:cubicBezTo>
                      <a:cubicBezTo>
                        <a:pt x="10593" y="39212"/>
                        <a:pt x="10433" y="38395"/>
                        <a:pt x="11374" y="37082"/>
                      </a:cubicBezTo>
                      <a:lnTo>
                        <a:pt x="11374" y="37082"/>
                      </a:lnTo>
                      <a:cubicBezTo>
                        <a:pt x="12448" y="38789"/>
                        <a:pt x="13681" y="39825"/>
                        <a:pt x="15346" y="39825"/>
                      </a:cubicBezTo>
                      <a:cubicBezTo>
                        <a:pt x="15689" y="39825"/>
                        <a:pt x="16049" y="39781"/>
                        <a:pt x="16431" y="39691"/>
                      </a:cubicBezTo>
                      <a:cubicBezTo>
                        <a:pt x="16437" y="39689"/>
                        <a:pt x="16444" y="39688"/>
                        <a:pt x="16450" y="39688"/>
                      </a:cubicBezTo>
                      <a:cubicBezTo>
                        <a:pt x="16592" y="39688"/>
                        <a:pt x="16795" y="40029"/>
                        <a:pt x="16998" y="40063"/>
                      </a:cubicBezTo>
                      <a:cubicBezTo>
                        <a:pt x="17810" y="40257"/>
                        <a:pt x="18605" y="40492"/>
                        <a:pt x="19428" y="40492"/>
                      </a:cubicBezTo>
                      <a:cubicBezTo>
                        <a:pt x="19811" y="40492"/>
                        <a:pt x="20200" y="40441"/>
                        <a:pt x="20600" y="40312"/>
                      </a:cubicBezTo>
                      <a:cubicBezTo>
                        <a:pt x="21150" y="40152"/>
                        <a:pt x="21718" y="40045"/>
                        <a:pt x="22304" y="40010"/>
                      </a:cubicBezTo>
                      <a:cubicBezTo>
                        <a:pt x="24003" y="41489"/>
                        <a:pt x="25144" y="42940"/>
                        <a:pt x="27015" y="42940"/>
                      </a:cubicBezTo>
                      <a:cubicBezTo>
                        <a:pt x="27253" y="42940"/>
                        <a:pt x="27504" y="42917"/>
                        <a:pt x="27769" y="42867"/>
                      </a:cubicBezTo>
                      <a:cubicBezTo>
                        <a:pt x="27999" y="44251"/>
                        <a:pt x="27875" y="45564"/>
                        <a:pt x="28407" y="46486"/>
                      </a:cubicBezTo>
                      <a:cubicBezTo>
                        <a:pt x="29614" y="48616"/>
                        <a:pt x="31158" y="50532"/>
                        <a:pt x="32701" y="52732"/>
                      </a:cubicBezTo>
                      <a:lnTo>
                        <a:pt x="34600" y="50425"/>
                      </a:lnTo>
                      <a:lnTo>
                        <a:pt x="34103" y="47196"/>
                      </a:lnTo>
                      <a:cubicBezTo>
                        <a:pt x="34972" y="46096"/>
                        <a:pt x="36268" y="45173"/>
                        <a:pt x="36286" y="44251"/>
                      </a:cubicBezTo>
                      <a:cubicBezTo>
                        <a:pt x="36303" y="42707"/>
                        <a:pt x="38503" y="42955"/>
                        <a:pt x="38202" y="41394"/>
                      </a:cubicBezTo>
                      <a:cubicBezTo>
                        <a:pt x="38184" y="41305"/>
                        <a:pt x="39604" y="40986"/>
                        <a:pt x="40313" y="40702"/>
                      </a:cubicBezTo>
                      <a:cubicBezTo>
                        <a:pt x="40650" y="40560"/>
                        <a:pt x="40899" y="40223"/>
                        <a:pt x="41378" y="39797"/>
                      </a:cubicBezTo>
                      <a:lnTo>
                        <a:pt x="44785" y="44978"/>
                      </a:lnTo>
                      <a:lnTo>
                        <a:pt x="46630" y="43914"/>
                      </a:lnTo>
                      <a:cubicBezTo>
                        <a:pt x="47553" y="45102"/>
                        <a:pt x="46754" y="46699"/>
                        <a:pt x="48067" y="47480"/>
                      </a:cubicBezTo>
                      <a:cubicBezTo>
                        <a:pt x="47020" y="50124"/>
                        <a:pt x="48741" y="51508"/>
                        <a:pt x="50445" y="52980"/>
                      </a:cubicBezTo>
                      <a:cubicBezTo>
                        <a:pt x="50764" y="53247"/>
                        <a:pt x="50640" y="54010"/>
                        <a:pt x="50746" y="54684"/>
                      </a:cubicBezTo>
                      <a:cubicBezTo>
                        <a:pt x="49546" y="54279"/>
                        <a:pt x="48739" y="53108"/>
                        <a:pt x="47515" y="53108"/>
                      </a:cubicBezTo>
                      <a:cubicBezTo>
                        <a:pt x="47074" y="53108"/>
                        <a:pt x="46579" y="53260"/>
                        <a:pt x="45991" y="53655"/>
                      </a:cubicBezTo>
                      <a:cubicBezTo>
                        <a:pt x="46130" y="53637"/>
                        <a:pt x="46261" y="53629"/>
                        <a:pt x="46385" y="53629"/>
                      </a:cubicBezTo>
                      <a:cubicBezTo>
                        <a:pt x="47902" y="53629"/>
                        <a:pt x="48314" y="54868"/>
                        <a:pt x="48954" y="55606"/>
                      </a:cubicBezTo>
                      <a:cubicBezTo>
                        <a:pt x="49646" y="56387"/>
                        <a:pt x="51119" y="56937"/>
                        <a:pt x="50782" y="58712"/>
                      </a:cubicBezTo>
                      <a:cubicBezTo>
                        <a:pt x="50925" y="58653"/>
                        <a:pt x="51063" y="58628"/>
                        <a:pt x="51196" y="58628"/>
                      </a:cubicBezTo>
                      <a:cubicBezTo>
                        <a:pt x="52116" y="58628"/>
                        <a:pt x="52822" y="59846"/>
                        <a:pt x="53828" y="59846"/>
                      </a:cubicBezTo>
                      <a:cubicBezTo>
                        <a:pt x="54135" y="59846"/>
                        <a:pt x="54469" y="59733"/>
                        <a:pt x="54845" y="59439"/>
                      </a:cubicBezTo>
                      <a:lnTo>
                        <a:pt x="55431" y="57026"/>
                      </a:lnTo>
                      <a:cubicBezTo>
                        <a:pt x="55147" y="56955"/>
                        <a:pt x="54863" y="56902"/>
                        <a:pt x="54579" y="56849"/>
                      </a:cubicBezTo>
                      <a:cubicBezTo>
                        <a:pt x="53053" y="56760"/>
                        <a:pt x="51385" y="55819"/>
                        <a:pt x="51793" y="55269"/>
                      </a:cubicBezTo>
                      <a:lnTo>
                        <a:pt x="52787" y="54844"/>
                      </a:lnTo>
                      <a:lnTo>
                        <a:pt x="52414" y="52501"/>
                      </a:lnTo>
                      <a:cubicBezTo>
                        <a:pt x="48866" y="49893"/>
                        <a:pt x="48440" y="48917"/>
                        <a:pt x="49770" y="46291"/>
                      </a:cubicBezTo>
                      <a:lnTo>
                        <a:pt x="49770" y="46291"/>
                      </a:lnTo>
                      <a:cubicBezTo>
                        <a:pt x="50462" y="46859"/>
                        <a:pt x="51208" y="47338"/>
                        <a:pt x="51775" y="47977"/>
                      </a:cubicBezTo>
                      <a:cubicBezTo>
                        <a:pt x="52326" y="48562"/>
                        <a:pt x="52698" y="49325"/>
                        <a:pt x="53088" y="49929"/>
                      </a:cubicBezTo>
                      <a:lnTo>
                        <a:pt x="55821" y="46948"/>
                      </a:lnTo>
                      <a:lnTo>
                        <a:pt x="55200" y="42955"/>
                      </a:lnTo>
                      <a:lnTo>
                        <a:pt x="52805" y="41447"/>
                      </a:lnTo>
                      <a:lnTo>
                        <a:pt x="53585" y="38253"/>
                      </a:lnTo>
                      <a:lnTo>
                        <a:pt x="55111" y="39229"/>
                      </a:lnTo>
                      <a:cubicBezTo>
                        <a:pt x="55111" y="40045"/>
                        <a:pt x="55111" y="40542"/>
                        <a:pt x="55111" y="41039"/>
                      </a:cubicBezTo>
                      <a:lnTo>
                        <a:pt x="56300" y="41021"/>
                      </a:lnTo>
                      <a:lnTo>
                        <a:pt x="56034" y="38466"/>
                      </a:lnTo>
                      <a:cubicBezTo>
                        <a:pt x="59778" y="37011"/>
                        <a:pt x="60754" y="35876"/>
                        <a:pt x="62546" y="30925"/>
                      </a:cubicBezTo>
                      <a:lnTo>
                        <a:pt x="59370" y="25407"/>
                      </a:lnTo>
                      <a:lnTo>
                        <a:pt x="60754" y="24609"/>
                      </a:lnTo>
                      <a:cubicBezTo>
                        <a:pt x="60620" y="24079"/>
                        <a:pt x="60336" y="23926"/>
                        <a:pt x="59999" y="23926"/>
                      </a:cubicBezTo>
                      <a:cubicBezTo>
                        <a:pt x="59536" y="23926"/>
                        <a:pt x="58975" y="24215"/>
                        <a:pt x="58567" y="24215"/>
                      </a:cubicBezTo>
                      <a:cubicBezTo>
                        <a:pt x="58326" y="24215"/>
                        <a:pt x="58138" y="24114"/>
                        <a:pt x="58057" y="23792"/>
                      </a:cubicBezTo>
                      <a:lnTo>
                        <a:pt x="59316" y="21344"/>
                      </a:lnTo>
                      <a:lnTo>
                        <a:pt x="60062" y="22692"/>
                      </a:lnTo>
                      <a:lnTo>
                        <a:pt x="61286" y="21858"/>
                      </a:lnTo>
                      <a:lnTo>
                        <a:pt x="63504" y="23775"/>
                      </a:lnTo>
                      <a:lnTo>
                        <a:pt x="64178" y="27040"/>
                      </a:lnTo>
                      <a:cubicBezTo>
                        <a:pt x="64959" y="25993"/>
                        <a:pt x="65598" y="25478"/>
                        <a:pt x="65775" y="24822"/>
                      </a:cubicBezTo>
                      <a:cubicBezTo>
                        <a:pt x="66201" y="23367"/>
                        <a:pt x="64356" y="23225"/>
                        <a:pt x="64089" y="22515"/>
                      </a:cubicBezTo>
                      <a:lnTo>
                        <a:pt x="64444" y="18647"/>
                      </a:lnTo>
                      <a:cubicBezTo>
                        <a:pt x="66520" y="17955"/>
                        <a:pt x="66538" y="17902"/>
                        <a:pt x="66609" y="16305"/>
                      </a:cubicBezTo>
                      <a:cubicBezTo>
                        <a:pt x="66698" y="14229"/>
                        <a:pt x="66840" y="12171"/>
                        <a:pt x="66964" y="10059"/>
                      </a:cubicBezTo>
                      <a:cubicBezTo>
                        <a:pt x="65951" y="8994"/>
                        <a:pt x="64617" y="8884"/>
                        <a:pt x="63235" y="8884"/>
                      </a:cubicBezTo>
                      <a:cubicBezTo>
                        <a:pt x="62876" y="8884"/>
                        <a:pt x="62514" y="8891"/>
                        <a:pt x="62153" y="8891"/>
                      </a:cubicBezTo>
                      <a:cubicBezTo>
                        <a:pt x="62029" y="8891"/>
                        <a:pt x="61906" y="8890"/>
                        <a:pt x="61783" y="8888"/>
                      </a:cubicBezTo>
                      <a:cubicBezTo>
                        <a:pt x="61978" y="8001"/>
                        <a:pt x="62209" y="7362"/>
                        <a:pt x="62262" y="6741"/>
                      </a:cubicBezTo>
                      <a:cubicBezTo>
                        <a:pt x="62297" y="6102"/>
                        <a:pt x="62173" y="5464"/>
                        <a:pt x="62120" y="4701"/>
                      </a:cubicBezTo>
                      <a:lnTo>
                        <a:pt x="65119" y="4239"/>
                      </a:lnTo>
                      <a:cubicBezTo>
                        <a:pt x="59052" y="1427"/>
                        <a:pt x="52479" y="0"/>
                        <a:pt x="45863" y="0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" name="Google Shape;6226;p132">
                  <a:extLst>
                    <a:ext uri="{FF2B5EF4-FFF2-40B4-BE49-F238E27FC236}">
                      <a16:creationId xmlns:a16="http://schemas.microsoft.com/office/drawing/2014/main" id="{3AF2730D-1F3B-47B5-2DC0-E99377CC5A6E}"/>
                    </a:ext>
                  </a:extLst>
                </p:cNvPr>
                <p:cNvSpPr/>
                <p:nvPr/>
              </p:nvSpPr>
              <p:spPr>
                <a:xfrm>
                  <a:off x="3787623" y="1419737"/>
                  <a:ext cx="223361" cy="1940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389" h="17709" extrusionOk="0">
                      <a:moveTo>
                        <a:pt x="17567" y="0"/>
                      </a:moveTo>
                      <a:lnTo>
                        <a:pt x="17567" y="0"/>
                      </a:lnTo>
                      <a:cubicBezTo>
                        <a:pt x="17070" y="1331"/>
                        <a:pt x="16644" y="2697"/>
                        <a:pt x="16307" y="4081"/>
                      </a:cubicBezTo>
                      <a:cubicBezTo>
                        <a:pt x="16278" y="4199"/>
                        <a:pt x="16114" y="4268"/>
                        <a:pt x="16100" y="4268"/>
                      </a:cubicBezTo>
                      <a:cubicBezTo>
                        <a:pt x="16097" y="4268"/>
                        <a:pt x="16100" y="4265"/>
                        <a:pt x="16112" y="4259"/>
                      </a:cubicBezTo>
                      <a:lnTo>
                        <a:pt x="13912" y="3034"/>
                      </a:lnTo>
                      <a:lnTo>
                        <a:pt x="14391" y="1437"/>
                      </a:lnTo>
                      <a:lnTo>
                        <a:pt x="12617" y="337"/>
                      </a:lnTo>
                      <a:cubicBezTo>
                        <a:pt x="12563" y="2112"/>
                        <a:pt x="10416" y="1970"/>
                        <a:pt x="10523" y="3655"/>
                      </a:cubicBezTo>
                      <a:cubicBezTo>
                        <a:pt x="10523" y="3709"/>
                        <a:pt x="10239" y="3797"/>
                        <a:pt x="10079" y="3815"/>
                      </a:cubicBezTo>
                      <a:cubicBezTo>
                        <a:pt x="8287" y="4028"/>
                        <a:pt x="8553" y="4418"/>
                        <a:pt x="7276" y="5305"/>
                      </a:cubicBezTo>
                      <a:cubicBezTo>
                        <a:pt x="5785" y="6352"/>
                        <a:pt x="5466" y="8730"/>
                        <a:pt x="3017" y="8765"/>
                      </a:cubicBezTo>
                      <a:cubicBezTo>
                        <a:pt x="2166" y="8783"/>
                        <a:pt x="1154" y="9919"/>
                        <a:pt x="569" y="10770"/>
                      </a:cubicBezTo>
                      <a:cubicBezTo>
                        <a:pt x="178" y="11356"/>
                        <a:pt x="1" y="12705"/>
                        <a:pt x="374" y="13095"/>
                      </a:cubicBezTo>
                      <a:cubicBezTo>
                        <a:pt x="1687" y="14443"/>
                        <a:pt x="746" y="15810"/>
                        <a:pt x="569" y="17708"/>
                      </a:cubicBezTo>
                      <a:cubicBezTo>
                        <a:pt x="3337" y="16519"/>
                        <a:pt x="5839" y="15668"/>
                        <a:pt x="8074" y="14213"/>
                      </a:cubicBezTo>
                      <a:lnTo>
                        <a:pt x="10558" y="15934"/>
                      </a:lnTo>
                      <a:lnTo>
                        <a:pt x="9866" y="17336"/>
                      </a:lnTo>
                      <a:cubicBezTo>
                        <a:pt x="11960" y="17300"/>
                        <a:pt x="13592" y="16998"/>
                        <a:pt x="14710" y="15508"/>
                      </a:cubicBezTo>
                      <a:cubicBezTo>
                        <a:pt x="16094" y="13645"/>
                        <a:pt x="17585" y="11835"/>
                        <a:pt x="18773" y="9866"/>
                      </a:cubicBezTo>
                      <a:cubicBezTo>
                        <a:pt x="19590" y="8482"/>
                        <a:pt x="20388" y="6885"/>
                        <a:pt x="18862" y="5305"/>
                      </a:cubicBezTo>
                      <a:cubicBezTo>
                        <a:pt x="18596" y="5039"/>
                        <a:pt x="18330" y="4330"/>
                        <a:pt x="18472" y="4099"/>
                      </a:cubicBezTo>
                      <a:cubicBezTo>
                        <a:pt x="19732" y="2307"/>
                        <a:pt x="17372" y="1491"/>
                        <a:pt x="17567" y="0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" name="Google Shape;6227;p132">
                  <a:extLst>
                    <a:ext uri="{FF2B5EF4-FFF2-40B4-BE49-F238E27FC236}">
                      <a16:creationId xmlns:a16="http://schemas.microsoft.com/office/drawing/2014/main" id="{C58CA1E1-3722-11BB-82B2-F9B7C21A1A2D}"/>
                    </a:ext>
                  </a:extLst>
                </p:cNvPr>
                <p:cNvSpPr/>
                <p:nvPr/>
              </p:nvSpPr>
              <p:spPr>
                <a:xfrm>
                  <a:off x="3757694" y="1303888"/>
                  <a:ext cx="77956" cy="970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16" h="8855" extrusionOk="0">
                      <a:moveTo>
                        <a:pt x="5359" y="0"/>
                      </a:moveTo>
                      <a:cubicBezTo>
                        <a:pt x="4649" y="976"/>
                        <a:pt x="3993" y="1774"/>
                        <a:pt x="3460" y="2644"/>
                      </a:cubicBezTo>
                      <a:cubicBezTo>
                        <a:pt x="2910" y="3513"/>
                        <a:pt x="1455" y="3638"/>
                        <a:pt x="1828" y="5181"/>
                      </a:cubicBezTo>
                      <a:cubicBezTo>
                        <a:pt x="1354" y="4803"/>
                        <a:pt x="1037" y="4660"/>
                        <a:pt x="815" y="4660"/>
                      </a:cubicBezTo>
                      <a:cubicBezTo>
                        <a:pt x="256" y="4660"/>
                        <a:pt x="305" y="5571"/>
                        <a:pt x="1" y="5926"/>
                      </a:cubicBezTo>
                      <a:cubicBezTo>
                        <a:pt x="1136" y="7417"/>
                        <a:pt x="1438" y="7577"/>
                        <a:pt x="5412" y="8854"/>
                      </a:cubicBezTo>
                      <a:cubicBezTo>
                        <a:pt x="5590" y="7896"/>
                        <a:pt x="5625" y="7239"/>
                        <a:pt x="5820" y="6636"/>
                      </a:cubicBezTo>
                      <a:cubicBezTo>
                        <a:pt x="6033" y="6015"/>
                        <a:pt x="6335" y="5430"/>
                        <a:pt x="6708" y="4880"/>
                      </a:cubicBezTo>
                      <a:cubicBezTo>
                        <a:pt x="7116" y="4294"/>
                        <a:pt x="5696" y="4170"/>
                        <a:pt x="6459" y="3354"/>
                      </a:cubicBezTo>
                      <a:cubicBezTo>
                        <a:pt x="6849" y="2928"/>
                        <a:pt x="6637" y="1686"/>
                        <a:pt x="6778" y="1384"/>
                      </a:cubicBezTo>
                      <a:cubicBezTo>
                        <a:pt x="6832" y="1224"/>
                        <a:pt x="6867" y="1047"/>
                        <a:pt x="6885" y="870"/>
                      </a:cubicBezTo>
                      <a:lnTo>
                        <a:pt x="5359" y="0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" name="Google Shape;6228;p132">
                  <a:extLst>
                    <a:ext uri="{FF2B5EF4-FFF2-40B4-BE49-F238E27FC236}">
                      <a16:creationId xmlns:a16="http://schemas.microsoft.com/office/drawing/2014/main" id="{482F972B-7892-18D4-00BB-B8548348CD71}"/>
                    </a:ext>
                  </a:extLst>
                </p:cNvPr>
                <p:cNvSpPr/>
                <p:nvPr/>
              </p:nvSpPr>
              <p:spPr>
                <a:xfrm>
                  <a:off x="3916892" y="1338867"/>
                  <a:ext cx="109254" cy="684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73" h="6247" extrusionOk="0">
                      <a:moveTo>
                        <a:pt x="0" y="1"/>
                      </a:moveTo>
                      <a:lnTo>
                        <a:pt x="266" y="1722"/>
                      </a:lnTo>
                      <a:lnTo>
                        <a:pt x="1668" y="1970"/>
                      </a:lnTo>
                      <a:lnTo>
                        <a:pt x="870" y="3177"/>
                      </a:lnTo>
                      <a:cubicBezTo>
                        <a:pt x="1300" y="3058"/>
                        <a:pt x="1704" y="3001"/>
                        <a:pt x="2079" y="3001"/>
                      </a:cubicBezTo>
                      <a:cubicBezTo>
                        <a:pt x="3221" y="3001"/>
                        <a:pt x="4106" y="3533"/>
                        <a:pt x="4720" y="4508"/>
                      </a:cubicBezTo>
                      <a:cubicBezTo>
                        <a:pt x="5319" y="5452"/>
                        <a:pt x="5558" y="5867"/>
                        <a:pt x="5945" y="5867"/>
                      </a:cubicBezTo>
                      <a:cubicBezTo>
                        <a:pt x="6235" y="5867"/>
                        <a:pt x="6607" y="5635"/>
                        <a:pt x="7275" y="5218"/>
                      </a:cubicBezTo>
                      <a:cubicBezTo>
                        <a:pt x="7453" y="5111"/>
                        <a:pt x="7648" y="5058"/>
                        <a:pt x="7861" y="5022"/>
                      </a:cubicBezTo>
                      <a:lnTo>
                        <a:pt x="9564" y="6247"/>
                      </a:lnTo>
                      <a:lnTo>
                        <a:pt x="9972" y="5679"/>
                      </a:lnTo>
                      <a:cubicBezTo>
                        <a:pt x="9582" y="4809"/>
                        <a:pt x="9262" y="3887"/>
                        <a:pt x="8819" y="3035"/>
                      </a:cubicBezTo>
                      <a:cubicBezTo>
                        <a:pt x="8151" y="1821"/>
                        <a:pt x="7070" y="1194"/>
                        <a:pt x="5857" y="1194"/>
                      </a:cubicBezTo>
                      <a:cubicBezTo>
                        <a:pt x="5138" y="1194"/>
                        <a:pt x="4373" y="1415"/>
                        <a:pt x="3620" y="1864"/>
                      </a:cubicBezTo>
                      <a:cubicBezTo>
                        <a:pt x="3336" y="2024"/>
                        <a:pt x="3052" y="2166"/>
                        <a:pt x="2644" y="2396"/>
                      </a:cubicBezTo>
                      <a:lnTo>
                        <a:pt x="1970" y="462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" name="Google Shape;6229;p132">
                  <a:extLst>
                    <a:ext uri="{FF2B5EF4-FFF2-40B4-BE49-F238E27FC236}">
                      <a16:creationId xmlns:a16="http://schemas.microsoft.com/office/drawing/2014/main" id="{7E7DDEEE-BBDA-0452-8DCB-C3215571B78E}"/>
                    </a:ext>
                  </a:extLst>
                </p:cNvPr>
                <p:cNvSpPr/>
                <p:nvPr/>
              </p:nvSpPr>
              <p:spPr>
                <a:xfrm>
                  <a:off x="3865184" y="936118"/>
                  <a:ext cx="73103" cy="1345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73" h="12279" extrusionOk="0">
                      <a:moveTo>
                        <a:pt x="6672" y="1"/>
                      </a:moveTo>
                      <a:lnTo>
                        <a:pt x="6672" y="1"/>
                      </a:lnTo>
                      <a:cubicBezTo>
                        <a:pt x="6223" y="198"/>
                        <a:pt x="5784" y="260"/>
                        <a:pt x="5357" y="260"/>
                      </a:cubicBezTo>
                      <a:cubicBezTo>
                        <a:pt x="4670" y="260"/>
                        <a:pt x="4013" y="100"/>
                        <a:pt x="3390" y="89"/>
                      </a:cubicBezTo>
                      <a:lnTo>
                        <a:pt x="3088" y="2786"/>
                      </a:lnTo>
                      <a:lnTo>
                        <a:pt x="4809" y="5164"/>
                      </a:lnTo>
                      <a:lnTo>
                        <a:pt x="1" y="10771"/>
                      </a:lnTo>
                      <a:lnTo>
                        <a:pt x="1083" y="12279"/>
                      </a:lnTo>
                      <a:lnTo>
                        <a:pt x="6388" y="7772"/>
                      </a:lnTo>
                      <a:cubicBezTo>
                        <a:pt x="4454" y="6495"/>
                        <a:pt x="6175" y="3709"/>
                        <a:pt x="4383" y="2502"/>
                      </a:cubicBezTo>
                      <a:lnTo>
                        <a:pt x="6672" y="1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" name="Google Shape;6230;p132">
                  <a:extLst>
                    <a:ext uri="{FF2B5EF4-FFF2-40B4-BE49-F238E27FC236}">
                      <a16:creationId xmlns:a16="http://schemas.microsoft.com/office/drawing/2014/main" id="{B386BF71-190B-9F19-B40E-48F353BECDF3}"/>
                    </a:ext>
                  </a:extLst>
                </p:cNvPr>
                <p:cNvSpPr/>
                <p:nvPr/>
              </p:nvSpPr>
              <p:spPr>
                <a:xfrm>
                  <a:off x="3738260" y="1420756"/>
                  <a:ext cx="79895" cy="168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93" h="1542" extrusionOk="0">
                      <a:moveTo>
                        <a:pt x="4286" y="0"/>
                      </a:moveTo>
                      <a:cubicBezTo>
                        <a:pt x="2949" y="0"/>
                        <a:pt x="1596" y="367"/>
                        <a:pt x="0" y="510"/>
                      </a:cubicBezTo>
                      <a:cubicBezTo>
                        <a:pt x="787" y="973"/>
                        <a:pt x="1302" y="1542"/>
                        <a:pt x="1738" y="1542"/>
                      </a:cubicBezTo>
                      <a:cubicBezTo>
                        <a:pt x="1970" y="1542"/>
                        <a:pt x="2179" y="1380"/>
                        <a:pt x="2396" y="954"/>
                      </a:cubicBezTo>
                      <a:cubicBezTo>
                        <a:pt x="2708" y="1325"/>
                        <a:pt x="3056" y="1432"/>
                        <a:pt x="3417" y="1432"/>
                      </a:cubicBezTo>
                      <a:cubicBezTo>
                        <a:pt x="3816" y="1432"/>
                        <a:pt x="4231" y="1302"/>
                        <a:pt x="4631" y="1256"/>
                      </a:cubicBezTo>
                      <a:cubicBezTo>
                        <a:pt x="5394" y="1149"/>
                        <a:pt x="6157" y="1025"/>
                        <a:pt x="7293" y="830"/>
                      </a:cubicBezTo>
                      <a:cubicBezTo>
                        <a:pt x="6240" y="198"/>
                        <a:pt x="5268" y="0"/>
                        <a:pt x="4286" y="0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" name="Google Shape;6231;p132">
                  <a:extLst>
                    <a:ext uri="{FF2B5EF4-FFF2-40B4-BE49-F238E27FC236}">
                      <a16:creationId xmlns:a16="http://schemas.microsoft.com/office/drawing/2014/main" id="{D1482829-7A06-99C0-D5DD-9C9306075BB6}"/>
                    </a:ext>
                  </a:extLst>
                </p:cNvPr>
                <p:cNvSpPr/>
                <p:nvPr/>
              </p:nvSpPr>
              <p:spPr>
                <a:xfrm>
                  <a:off x="3833886" y="1361610"/>
                  <a:ext cx="29370" cy="412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81" h="3763" extrusionOk="0">
                      <a:moveTo>
                        <a:pt x="2662" y="1"/>
                      </a:moveTo>
                      <a:cubicBezTo>
                        <a:pt x="19" y="675"/>
                        <a:pt x="1" y="764"/>
                        <a:pt x="1012" y="3763"/>
                      </a:cubicBezTo>
                      <a:lnTo>
                        <a:pt x="1491" y="2148"/>
                      </a:lnTo>
                      <a:lnTo>
                        <a:pt x="2201" y="3408"/>
                      </a:lnTo>
                      <a:lnTo>
                        <a:pt x="2680" y="3372"/>
                      </a:lnTo>
                      <a:cubicBezTo>
                        <a:pt x="2574" y="2840"/>
                        <a:pt x="2485" y="2308"/>
                        <a:pt x="2450" y="1758"/>
                      </a:cubicBezTo>
                      <a:cubicBezTo>
                        <a:pt x="2485" y="1172"/>
                        <a:pt x="2556" y="586"/>
                        <a:pt x="2662" y="1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" name="Google Shape;6232;p132">
                  <a:extLst>
                    <a:ext uri="{FF2B5EF4-FFF2-40B4-BE49-F238E27FC236}">
                      <a16:creationId xmlns:a16="http://schemas.microsoft.com/office/drawing/2014/main" id="{CE803E23-0154-C57F-D84C-30B5835B4558}"/>
                    </a:ext>
                  </a:extLst>
                </p:cNvPr>
                <p:cNvSpPr/>
                <p:nvPr/>
              </p:nvSpPr>
              <p:spPr>
                <a:xfrm>
                  <a:off x="3852553" y="1272590"/>
                  <a:ext cx="36162" cy="344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1" h="3142" extrusionOk="0">
                      <a:moveTo>
                        <a:pt x="3301" y="0"/>
                      </a:moveTo>
                      <a:lnTo>
                        <a:pt x="0" y="1455"/>
                      </a:lnTo>
                      <a:lnTo>
                        <a:pt x="550" y="2520"/>
                      </a:lnTo>
                      <a:lnTo>
                        <a:pt x="1154" y="1793"/>
                      </a:lnTo>
                      <a:lnTo>
                        <a:pt x="2804" y="3141"/>
                      </a:lnTo>
                      <a:lnTo>
                        <a:pt x="3301" y="0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" name="Google Shape;6233;p132">
                  <a:extLst>
                    <a:ext uri="{FF2B5EF4-FFF2-40B4-BE49-F238E27FC236}">
                      <a16:creationId xmlns:a16="http://schemas.microsoft.com/office/drawing/2014/main" id="{9E7CAF19-8303-90CF-70BB-4EC67BFEB068}"/>
                    </a:ext>
                  </a:extLst>
                </p:cNvPr>
                <p:cNvSpPr/>
                <p:nvPr/>
              </p:nvSpPr>
              <p:spPr>
                <a:xfrm>
                  <a:off x="3832330" y="1195806"/>
                  <a:ext cx="18481" cy="466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87" h="4260" extrusionOk="0">
                      <a:moveTo>
                        <a:pt x="249" y="1"/>
                      </a:moveTo>
                      <a:cubicBezTo>
                        <a:pt x="1" y="2627"/>
                        <a:pt x="1" y="2627"/>
                        <a:pt x="977" y="4259"/>
                      </a:cubicBezTo>
                      <a:cubicBezTo>
                        <a:pt x="1687" y="1261"/>
                        <a:pt x="1687" y="1261"/>
                        <a:pt x="249" y="1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5" name="Google Shape;6234;p132">
                <a:extLst>
                  <a:ext uri="{FF2B5EF4-FFF2-40B4-BE49-F238E27FC236}">
                    <a16:creationId xmlns:a16="http://schemas.microsoft.com/office/drawing/2014/main" id="{3D59D600-BADC-54D6-E72D-29EB592283EA}"/>
                  </a:ext>
                </a:extLst>
              </p:cNvPr>
              <p:cNvSpPr/>
              <p:nvPr/>
            </p:nvSpPr>
            <p:spPr>
              <a:xfrm>
                <a:off x="3243368" y="1332656"/>
                <a:ext cx="2147" cy="975"/>
              </a:xfrm>
              <a:custGeom>
                <a:avLst/>
                <a:gdLst/>
                <a:ahLst/>
                <a:cxnLst/>
                <a:rect l="l" t="t" r="r" b="b"/>
                <a:pathLst>
                  <a:path w="196" h="89" extrusionOk="0">
                    <a:moveTo>
                      <a:pt x="196" y="0"/>
                    </a:moveTo>
                    <a:lnTo>
                      <a:pt x="1" y="89"/>
                    </a:lnTo>
                    <a:lnTo>
                      <a:pt x="1" y="89"/>
                    </a:lnTo>
                    <a:lnTo>
                      <a:pt x="196" y="18"/>
                    </a:lnTo>
                    <a:lnTo>
                      <a:pt x="196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accent5">
                    <a:lumMod val="60000"/>
                    <a:lumOff val="4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6235;p132">
                <a:extLst>
                  <a:ext uri="{FF2B5EF4-FFF2-40B4-BE49-F238E27FC236}">
                    <a16:creationId xmlns:a16="http://schemas.microsoft.com/office/drawing/2014/main" id="{0ECA343A-4F62-3C29-535E-AB3E8639ABB8}"/>
                  </a:ext>
                </a:extLst>
              </p:cNvPr>
              <p:cNvSpPr/>
              <p:nvPr/>
            </p:nvSpPr>
            <p:spPr>
              <a:xfrm>
                <a:off x="3903089" y="838542"/>
                <a:ext cx="31496" cy="31112"/>
              </a:xfrm>
              <a:custGeom>
                <a:avLst/>
                <a:gdLst/>
                <a:ahLst/>
                <a:cxnLst/>
                <a:rect l="l" t="t" r="r" b="b"/>
                <a:pathLst>
                  <a:path w="2875" h="2840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835" y="1029"/>
                      <a:pt x="1739" y="1970"/>
                      <a:pt x="2733" y="2839"/>
                    </a:cubicBezTo>
                    <a:cubicBezTo>
                      <a:pt x="2840" y="2520"/>
                      <a:pt x="2875" y="2201"/>
                      <a:pt x="2822" y="1881"/>
                    </a:cubicBezTo>
                    <a:cubicBezTo>
                      <a:pt x="1899" y="1225"/>
                      <a:pt x="959" y="604"/>
                      <a:pt x="1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accent5">
                    <a:lumMod val="60000"/>
                    <a:lumOff val="4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6236;p132">
                <a:extLst>
                  <a:ext uri="{FF2B5EF4-FFF2-40B4-BE49-F238E27FC236}">
                    <a16:creationId xmlns:a16="http://schemas.microsoft.com/office/drawing/2014/main" id="{ED7C95C2-F1C3-BA59-8ABA-73A35D2053E0}"/>
                  </a:ext>
                </a:extLst>
              </p:cNvPr>
              <p:cNvSpPr/>
              <p:nvPr/>
            </p:nvSpPr>
            <p:spPr>
              <a:xfrm>
                <a:off x="3240256" y="1333620"/>
                <a:ext cx="2925" cy="1380"/>
              </a:xfrm>
              <a:custGeom>
                <a:avLst/>
                <a:gdLst/>
                <a:ahLst/>
                <a:cxnLst/>
                <a:rect l="l" t="t" r="r" b="b"/>
                <a:pathLst>
                  <a:path w="267" h="126" extrusionOk="0">
                    <a:moveTo>
                      <a:pt x="267" y="1"/>
                    </a:moveTo>
                    <a:cubicBezTo>
                      <a:pt x="178" y="36"/>
                      <a:pt x="89" y="72"/>
                      <a:pt x="1" y="125"/>
                    </a:cubicBezTo>
                    <a:cubicBezTo>
                      <a:pt x="107" y="90"/>
                      <a:pt x="178" y="36"/>
                      <a:pt x="267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accent5">
                    <a:lumMod val="60000"/>
                    <a:lumOff val="4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6237;p132">
                <a:extLst>
                  <a:ext uri="{FF2B5EF4-FFF2-40B4-BE49-F238E27FC236}">
                    <a16:creationId xmlns:a16="http://schemas.microsoft.com/office/drawing/2014/main" id="{8899AECC-A59A-6149-D26E-24DF393B20B8}"/>
                  </a:ext>
                </a:extLst>
              </p:cNvPr>
              <p:cNvSpPr/>
              <p:nvPr/>
            </p:nvSpPr>
            <p:spPr>
              <a:xfrm>
                <a:off x="3334721" y="1524314"/>
                <a:ext cx="58719" cy="88834"/>
              </a:xfrm>
              <a:custGeom>
                <a:avLst/>
                <a:gdLst/>
                <a:ahLst/>
                <a:cxnLst/>
                <a:rect l="l" t="t" r="r" b="b"/>
                <a:pathLst>
                  <a:path w="5360" h="8109" extrusionOk="0">
                    <a:moveTo>
                      <a:pt x="1828" y="0"/>
                    </a:moveTo>
                    <a:lnTo>
                      <a:pt x="1" y="2946"/>
                    </a:lnTo>
                    <a:cubicBezTo>
                      <a:pt x="444" y="3762"/>
                      <a:pt x="1030" y="4738"/>
                      <a:pt x="1527" y="5785"/>
                    </a:cubicBezTo>
                    <a:cubicBezTo>
                      <a:pt x="2308" y="7328"/>
                      <a:pt x="3479" y="8091"/>
                      <a:pt x="5359" y="8109"/>
                    </a:cubicBezTo>
                    <a:cubicBezTo>
                      <a:pt x="4667" y="6689"/>
                      <a:pt x="3993" y="5625"/>
                      <a:pt x="3798" y="4205"/>
                    </a:cubicBezTo>
                    <a:cubicBezTo>
                      <a:pt x="3621" y="2768"/>
                      <a:pt x="2574" y="1491"/>
                      <a:pt x="1828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accent5">
                    <a:lumMod val="60000"/>
                    <a:lumOff val="4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3" name="Google Shape;6238;p132">
              <a:extLst>
                <a:ext uri="{FF2B5EF4-FFF2-40B4-BE49-F238E27FC236}">
                  <a16:creationId xmlns:a16="http://schemas.microsoft.com/office/drawing/2014/main" id="{81186D42-A137-E7DD-FC7F-5D0F2EF0A533}"/>
                </a:ext>
              </a:extLst>
            </p:cNvPr>
            <p:cNvSpPr/>
            <p:nvPr/>
          </p:nvSpPr>
          <p:spPr>
            <a:xfrm>
              <a:off x="6652051" y="3714143"/>
              <a:ext cx="560636" cy="516497"/>
            </a:xfrm>
            <a:custGeom>
              <a:avLst/>
              <a:gdLst/>
              <a:ahLst/>
              <a:cxnLst/>
              <a:rect l="l" t="t" r="r" b="b"/>
              <a:pathLst>
                <a:path w="97164" h="89553" extrusionOk="0">
                  <a:moveTo>
                    <a:pt x="48954" y="445"/>
                  </a:moveTo>
                  <a:cubicBezTo>
                    <a:pt x="70832" y="445"/>
                    <a:pt x="89977" y="15970"/>
                    <a:pt x="93384" y="37777"/>
                  </a:cubicBezTo>
                  <a:cubicBezTo>
                    <a:pt x="97163" y="61943"/>
                    <a:pt x="80183" y="84673"/>
                    <a:pt x="55431" y="88541"/>
                  </a:cubicBezTo>
                  <a:cubicBezTo>
                    <a:pt x="53035" y="88913"/>
                    <a:pt x="50622" y="89109"/>
                    <a:pt x="48209" y="89109"/>
                  </a:cubicBezTo>
                  <a:cubicBezTo>
                    <a:pt x="26332" y="89109"/>
                    <a:pt x="7204" y="73583"/>
                    <a:pt x="3780" y="51794"/>
                  </a:cubicBezTo>
                  <a:cubicBezTo>
                    <a:pt x="0" y="27610"/>
                    <a:pt x="16999" y="4880"/>
                    <a:pt x="41733" y="1012"/>
                  </a:cubicBezTo>
                  <a:cubicBezTo>
                    <a:pt x="44128" y="640"/>
                    <a:pt x="46541" y="445"/>
                    <a:pt x="48954" y="445"/>
                  </a:cubicBezTo>
                  <a:close/>
                  <a:moveTo>
                    <a:pt x="48954" y="1"/>
                  </a:moveTo>
                  <a:cubicBezTo>
                    <a:pt x="46524" y="1"/>
                    <a:pt x="44075" y="196"/>
                    <a:pt x="41662" y="569"/>
                  </a:cubicBezTo>
                  <a:cubicBezTo>
                    <a:pt x="35629" y="1509"/>
                    <a:pt x="29827" y="3621"/>
                    <a:pt x="24610" y="6797"/>
                  </a:cubicBezTo>
                  <a:cubicBezTo>
                    <a:pt x="19589" y="9849"/>
                    <a:pt x="15206" y="13823"/>
                    <a:pt x="11711" y="18525"/>
                  </a:cubicBezTo>
                  <a:cubicBezTo>
                    <a:pt x="8216" y="23174"/>
                    <a:pt x="5661" y="28461"/>
                    <a:pt x="4206" y="34086"/>
                  </a:cubicBezTo>
                  <a:cubicBezTo>
                    <a:pt x="1331" y="45247"/>
                    <a:pt x="2946" y="57064"/>
                    <a:pt x="8712" y="67036"/>
                  </a:cubicBezTo>
                  <a:cubicBezTo>
                    <a:pt x="11338" y="71578"/>
                    <a:pt x="14745" y="75623"/>
                    <a:pt x="18791" y="78959"/>
                  </a:cubicBezTo>
                  <a:cubicBezTo>
                    <a:pt x="27059" y="85808"/>
                    <a:pt x="37474" y="89552"/>
                    <a:pt x="48209" y="89552"/>
                  </a:cubicBezTo>
                  <a:cubicBezTo>
                    <a:pt x="50640" y="89552"/>
                    <a:pt x="53089" y="89357"/>
                    <a:pt x="55502" y="88984"/>
                  </a:cubicBezTo>
                  <a:cubicBezTo>
                    <a:pt x="61534" y="88044"/>
                    <a:pt x="67337" y="85932"/>
                    <a:pt x="72571" y="82756"/>
                  </a:cubicBezTo>
                  <a:cubicBezTo>
                    <a:pt x="77575" y="79704"/>
                    <a:pt x="81957" y="75730"/>
                    <a:pt x="85453" y="71028"/>
                  </a:cubicBezTo>
                  <a:cubicBezTo>
                    <a:pt x="88948" y="66379"/>
                    <a:pt x="91503" y="61092"/>
                    <a:pt x="92958" y="55467"/>
                  </a:cubicBezTo>
                  <a:cubicBezTo>
                    <a:pt x="95832" y="44324"/>
                    <a:pt x="94218" y="32489"/>
                    <a:pt x="88451" y="22517"/>
                  </a:cubicBezTo>
                  <a:cubicBezTo>
                    <a:pt x="85825" y="17975"/>
                    <a:pt x="82418" y="13947"/>
                    <a:pt x="78373" y="10594"/>
                  </a:cubicBezTo>
                  <a:cubicBezTo>
                    <a:pt x="70105" y="3745"/>
                    <a:pt x="59689" y="1"/>
                    <a:pt x="48954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" name="Picture 9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CB4642AF-E467-BF98-C93A-CC640FD2F6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794" y="3958451"/>
            <a:ext cx="2422685" cy="484537"/>
          </a:xfrm>
          <a:prstGeom prst="rect">
            <a:avLst/>
          </a:prstGeom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</p:pic>
      <p:grpSp>
        <p:nvGrpSpPr>
          <p:cNvPr id="28" name="Google Shape;6251;p132">
            <a:extLst>
              <a:ext uri="{FF2B5EF4-FFF2-40B4-BE49-F238E27FC236}">
                <a16:creationId xmlns:a16="http://schemas.microsoft.com/office/drawing/2014/main" id="{FFA439F4-3717-C6D2-718B-61B57F2E75E8}"/>
              </a:ext>
            </a:extLst>
          </p:cNvPr>
          <p:cNvGrpSpPr/>
          <p:nvPr/>
        </p:nvGrpSpPr>
        <p:grpSpPr>
          <a:xfrm>
            <a:off x="5928120" y="3582948"/>
            <a:ext cx="162896" cy="278710"/>
            <a:chOff x="7601242" y="3729267"/>
            <a:chExt cx="222566" cy="380803"/>
          </a:xfrm>
        </p:grpSpPr>
        <p:sp>
          <p:nvSpPr>
            <p:cNvPr id="29" name="Google Shape;6252;p132">
              <a:extLst>
                <a:ext uri="{FF2B5EF4-FFF2-40B4-BE49-F238E27FC236}">
                  <a16:creationId xmlns:a16="http://schemas.microsoft.com/office/drawing/2014/main" id="{9BBE1A88-5975-B6F8-B761-B29178E31D1A}"/>
                </a:ext>
              </a:extLst>
            </p:cNvPr>
            <p:cNvSpPr/>
            <p:nvPr/>
          </p:nvSpPr>
          <p:spPr>
            <a:xfrm>
              <a:off x="7601242" y="3729267"/>
              <a:ext cx="222566" cy="380803"/>
            </a:xfrm>
            <a:custGeom>
              <a:avLst/>
              <a:gdLst/>
              <a:ahLst/>
              <a:cxnLst/>
              <a:rect l="l" t="t" r="r" b="b"/>
              <a:pathLst>
                <a:path w="24478" h="41881" extrusionOk="0">
                  <a:moveTo>
                    <a:pt x="12239" y="1"/>
                  </a:moveTo>
                  <a:cubicBezTo>
                    <a:pt x="5480" y="1"/>
                    <a:pt x="0" y="5320"/>
                    <a:pt x="0" y="11875"/>
                  </a:cubicBezTo>
                  <a:cubicBezTo>
                    <a:pt x="0" y="17537"/>
                    <a:pt x="4080" y="22270"/>
                    <a:pt x="9537" y="23461"/>
                  </a:cubicBezTo>
                  <a:cubicBezTo>
                    <a:pt x="10235" y="23616"/>
                    <a:pt x="10190" y="24114"/>
                    <a:pt x="10270" y="24825"/>
                  </a:cubicBezTo>
                  <a:lnTo>
                    <a:pt x="12239" y="41881"/>
                  </a:lnTo>
                  <a:lnTo>
                    <a:pt x="14181" y="25065"/>
                  </a:lnTo>
                  <a:cubicBezTo>
                    <a:pt x="14257" y="24385"/>
                    <a:pt x="14230" y="23612"/>
                    <a:pt x="14897" y="23469"/>
                  </a:cubicBezTo>
                  <a:cubicBezTo>
                    <a:pt x="20381" y="22296"/>
                    <a:pt x="24478" y="17550"/>
                    <a:pt x="24478" y="11875"/>
                  </a:cubicBezTo>
                  <a:cubicBezTo>
                    <a:pt x="24478" y="5320"/>
                    <a:pt x="18998" y="1"/>
                    <a:pt x="12239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6253;p132">
              <a:extLst>
                <a:ext uri="{FF2B5EF4-FFF2-40B4-BE49-F238E27FC236}">
                  <a16:creationId xmlns:a16="http://schemas.microsoft.com/office/drawing/2014/main" id="{03E6EF00-D644-73BF-098F-1920FCA3B492}"/>
                </a:ext>
              </a:extLst>
            </p:cNvPr>
            <p:cNvSpPr/>
            <p:nvPr/>
          </p:nvSpPr>
          <p:spPr>
            <a:xfrm>
              <a:off x="7621200" y="3748625"/>
              <a:ext cx="182696" cy="177276"/>
            </a:xfrm>
            <a:custGeom>
              <a:avLst/>
              <a:gdLst/>
              <a:ahLst/>
              <a:cxnLst/>
              <a:rect l="l" t="t" r="r" b="b"/>
              <a:pathLst>
                <a:path w="20093" h="19497" extrusionOk="0">
                  <a:moveTo>
                    <a:pt x="10044" y="19496"/>
                  </a:moveTo>
                  <a:cubicBezTo>
                    <a:pt x="15577" y="19496"/>
                    <a:pt x="20092" y="15119"/>
                    <a:pt x="20092" y="9751"/>
                  </a:cubicBezTo>
                  <a:cubicBezTo>
                    <a:pt x="20092" y="4378"/>
                    <a:pt x="15577" y="0"/>
                    <a:pt x="10044" y="0"/>
                  </a:cubicBezTo>
                  <a:cubicBezTo>
                    <a:pt x="4511" y="0"/>
                    <a:pt x="1" y="4378"/>
                    <a:pt x="1" y="9751"/>
                  </a:cubicBezTo>
                  <a:cubicBezTo>
                    <a:pt x="1" y="15119"/>
                    <a:pt x="4511" y="19496"/>
                    <a:pt x="10044" y="19496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1" name="Picture 40">
            <a:extLst>
              <a:ext uri="{FF2B5EF4-FFF2-40B4-BE49-F238E27FC236}">
                <a16:creationId xmlns:a16="http://schemas.microsoft.com/office/drawing/2014/main" id="{EC2920A4-4633-EFB9-0972-66CFCA1C31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045" y="5005774"/>
            <a:ext cx="2866181" cy="1299448"/>
          </a:xfrm>
          <a:prstGeom prst="rect">
            <a:avLst/>
          </a:prstGeom>
        </p:spPr>
      </p:pic>
      <p:pic>
        <p:nvPicPr>
          <p:cNvPr id="84" name="Google Shape;4304;p130">
            <a:extLst>
              <a:ext uri="{FF2B5EF4-FFF2-40B4-BE49-F238E27FC236}">
                <a16:creationId xmlns:a16="http://schemas.microsoft.com/office/drawing/2014/main" id="{3E4E8FEC-7DBF-EA31-EC55-71498680A02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6567" b="11945"/>
          <a:stretch/>
        </p:blipFill>
        <p:spPr>
          <a:xfrm>
            <a:off x="5203978" y="1550087"/>
            <a:ext cx="1448284" cy="1180164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Left Brace 93">
            <a:extLst>
              <a:ext uri="{FF2B5EF4-FFF2-40B4-BE49-F238E27FC236}">
                <a16:creationId xmlns:a16="http://schemas.microsoft.com/office/drawing/2014/main" id="{A3979597-9A0C-8BA5-4A11-9D136F50BE2B}"/>
              </a:ext>
            </a:extLst>
          </p:cNvPr>
          <p:cNvSpPr/>
          <p:nvPr/>
        </p:nvSpPr>
        <p:spPr>
          <a:xfrm>
            <a:off x="3684435" y="1487824"/>
            <a:ext cx="526269" cy="4697754"/>
          </a:xfrm>
          <a:prstGeom prst="leftBrac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ight Brace 95">
            <a:extLst>
              <a:ext uri="{FF2B5EF4-FFF2-40B4-BE49-F238E27FC236}">
                <a16:creationId xmlns:a16="http://schemas.microsoft.com/office/drawing/2014/main" id="{9656782C-6FB5-C9AE-C946-7C2992C95278}"/>
              </a:ext>
            </a:extLst>
          </p:cNvPr>
          <p:cNvSpPr/>
          <p:nvPr/>
        </p:nvSpPr>
        <p:spPr>
          <a:xfrm>
            <a:off x="7624412" y="1415562"/>
            <a:ext cx="615121" cy="4770016"/>
          </a:xfrm>
          <a:prstGeom prst="rightBrac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CF77E98-86AE-9E0D-965F-6B683DB3CEDA}"/>
              </a:ext>
            </a:extLst>
          </p:cNvPr>
          <p:cNvGrpSpPr/>
          <p:nvPr/>
        </p:nvGrpSpPr>
        <p:grpSpPr>
          <a:xfrm>
            <a:off x="815922" y="3840058"/>
            <a:ext cx="2345305" cy="1714837"/>
            <a:chOff x="815922" y="3840058"/>
            <a:chExt cx="2345305" cy="1714837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D7FD9E34-3E1F-06F7-BFB6-61E958C485A6}"/>
                </a:ext>
              </a:extLst>
            </p:cNvPr>
            <p:cNvGrpSpPr/>
            <p:nvPr/>
          </p:nvGrpSpPr>
          <p:grpSpPr>
            <a:xfrm>
              <a:off x="2146627" y="3840058"/>
              <a:ext cx="1014600" cy="1714837"/>
              <a:chOff x="2146627" y="3840058"/>
              <a:chExt cx="1014600" cy="1714837"/>
            </a:xfrm>
          </p:grpSpPr>
          <p:sp>
            <p:nvSpPr>
              <p:cNvPr id="31" name="Google Shape;1108;p39">
                <a:extLst>
                  <a:ext uri="{FF2B5EF4-FFF2-40B4-BE49-F238E27FC236}">
                    <a16:creationId xmlns:a16="http://schemas.microsoft.com/office/drawing/2014/main" id="{AA6BEDEC-A209-369C-64F4-0CAE27C4C9E1}"/>
                  </a:ext>
                </a:extLst>
              </p:cNvPr>
              <p:cNvSpPr/>
              <p:nvPr/>
            </p:nvSpPr>
            <p:spPr>
              <a:xfrm rot="16200000">
                <a:off x="2146477" y="4540145"/>
                <a:ext cx="1014900" cy="1014600"/>
              </a:xfrm>
              <a:prstGeom prst="ellipse">
                <a:avLst/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33" name="Google Shape;1129;p39">
                <a:extLst>
                  <a:ext uri="{FF2B5EF4-FFF2-40B4-BE49-F238E27FC236}">
                    <a16:creationId xmlns:a16="http://schemas.microsoft.com/office/drawing/2014/main" id="{EB55E248-744A-90C1-14D3-6A196F7225EE}"/>
                  </a:ext>
                </a:extLst>
              </p:cNvPr>
              <p:cNvCxnSpPr>
                <a:endCxn id="31" idx="6"/>
              </p:cNvCxnSpPr>
              <p:nvPr/>
            </p:nvCxnSpPr>
            <p:spPr>
              <a:xfrm flipH="1">
                <a:off x="2654027" y="3840058"/>
                <a:ext cx="459900" cy="699900"/>
              </a:xfrm>
              <a:prstGeom prst="bentConnector2">
                <a:avLst/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grpSp>
            <p:nvGrpSpPr>
              <p:cNvPr id="90" name="Google Shape;12592;p139">
                <a:extLst>
                  <a:ext uri="{FF2B5EF4-FFF2-40B4-BE49-F238E27FC236}">
                    <a16:creationId xmlns:a16="http://schemas.microsoft.com/office/drawing/2014/main" id="{60BDFBD8-8E0A-D873-502B-CEA6E86C6148}"/>
                  </a:ext>
                </a:extLst>
              </p:cNvPr>
              <p:cNvGrpSpPr/>
              <p:nvPr/>
            </p:nvGrpSpPr>
            <p:grpSpPr>
              <a:xfrm>
                <a:off x="2409370" y="4788071"/>
                <a:ext cx="521566" cy="518746"/>
                <a:chOff x="-64401400" y="1914475"/>
                <a:chExt cx="319000" cy="317275"/>
              </a:xfrm>
              <a:solidFill>
                <a:schemeClr val="bg1"/>
              </a:solidFill>
            </p:grpSpPr>
            <p:sp>
              <p:nvSpPr>
                <p:cNvPr id="91" name="Google Shape;12593;p139">
                  <a:extLst>
                    <a:ext uri="{FF2B5EF4-FFF2-40B4-BE49-F238E27FC236}">
                      <a16:creationId xmlns:a16="http://schemas.microsoft.com/office/drawing/2014/main" id="{CCB5A674-EBE1-A3C7-3ADC-53D598A388E0}"/>
                    </a:ext>
                  </a:extLst>
                </p:cNvPr>
                <p:cNvSpPr/>
                <p:nvPr/>
              </p:nvSpPr>
              <p:spPr>
                <a:xfrm>
                  <a:off x="-64401400" y="1914475"/>
                  <a:ext cx="319000" cy="317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60" h="12691" extrusionOk="0">
                      <a:moveTo>
                        <a:pt x="4726" y="1317"/>
                      </a:moveTo>
                      <a:lnTo>
                        <a:pt x="4726" y="2703"/>
                      </a:lnTo>
                      <a:cubicBezTo>
                        <a:pt x="4663" y="2735"/>
                        <a:pt x="4600" y="2829"/>
                        <a:pt x="4569" y="2861"/>
                      </a:cubicBezTo>
                      <a:lnTo>
                        <a:pt x="4065" y="3554"/>
                      </a:lnTo>
                      <a:cubicBezTo>
                        <a:pt x="3970" y="3176"/>
                        <a:pt x="3907" y="2703"/>
                        <a:pt x="3907" y="2388"/>
                      </a:cubicBezTo>
                      <a:cubicBezTo>
                        <a:pt x="3876" y="1947"/>
                        <a:pt x="3970" y="1632"/>
                        <a:pt x="4222" y="1475"/>
                      </a:cubicBezTo>
                      <a:cubicBezTo>
                        <a:pt x="4348" y="1349"/>
                        <a:pt x="4537" y="1317"/>
                        <a:pt x="4726" y="1317"/>
                      </a:cubicBezTo>
                      <a:close/>
                      <a:moveTo>
                        <a:pt x="7046" y="813"/>
                      </a:moveTo>
                      <a:cubicBezTo>
                        <a:pt x="7507" y="813"/>
                        <a:pt x="7937" y="916"/>
                        <a:pt x="8286" y="1128"/>
                      </a:cubicBezTo>
                      <a:cubicBezTo>
                        <a:pt x="8759" y="1412"/>
                        <a:pt x="8979" y="1821"/>
                        <a:pt x="8948" y="2420"/>
                      </a:cubicBezTo>
                      <a:cubicBezTo>
                        <a:pt x="8948" y="2703"/>
                        <a:pt x="8853" y="3113"/>
                        <a:pt x="8790" y="3554"/>
                      </a:cubicBezTo>
                      <a:lnTo>
                        <a:pt x="8286" y="2861"/>
                      </a:lnTo>
                      <a:cubicBezTo>
                        <a:pt x="8066" y="2609"/>
                        <a:pt x="7814" y="2451"/>
                        <a:pt x="7499" y="2451"/>
                      </a:cubicBezTo>
                      <a:lnTo>
                        <a:pt x="5514" y="2451"/>
                      </a:lnTo>
                      <a:lnTo>
                        <a:pt x="5514" y="1160"/>
                      </a:lnTo>
                      <a:cubicBezTo>
                        <a:pt x="6020" y="931"/>
                        <a:pt x="6551" y="813"/>
                        <a:pt x="7046" y="813"/>
                      </a:cubicBezTo>
                      <a:close/>
                      <a:moveTo>
                        <a:pt x="7530" y="3334"/>
                      </a:moveTo>
                      <a:cubicBezTo>
                        <a:pt x="7562" y="3334"/>
                        <a:pt x="7593" y="3365"/>
                        <a:pt x="7656" y="3365"/>
                      </a:cubicBezTo>
                      <a:lnTo>
                        <a:pt x="8601" y="4657"/>
                      </a:lnTo>
                      <a:cubicBezTo>
                        <a:pt x="8444" y="5917"/>
                        <a:pt x="7688" y="7177"/>
                        <a:pt x="6427" y="7177"/>
                      </a:cubicBezTo>
                      <a:cubicBezTo>
                        <a:pt x="5167" y="7177"/>
                        <a:pt x="4411" y="5980"/>
                        <a:pt x="4254" y="4657"/>
                      </a:cubicBezTo>
                      <a:lnTo>
                        <a:pt x="5199" y="3365"/>
                      </a:lnTo>
                      <a:cubicBezTo>
                        <a:pt x="5230" y="3334"/>
                        <a:pt x="5293" y="3334"/>
                        <a:pt x="5325" y="3334"/>
                      </a:cubicBezTo>
                      <a:close/>
                      <a:moveTo>
                        <a:pt x="5199" y="7681"/>
                      </a:moveTo>
                      <a:cubicBezTo>
                        <a:pt x="5608" y="7902"/>
                        <a:pt x="5986" y="8028"/>
                        <a:pt x="6427" y="8028"/>
                      </a:cubicBezTo>
                      <a:cubicBezTo>
                        <a:pt x="6869" y="8028"/>
                        <a:pt x="7310" y="7902"/>
                        <a:pt x="7688" y="7713"/>
                      </a:cubicBezTo>
                      <a:lnTo>
                        <a:pt x="7688" y="7807"/>
                      </a:lnTo>
                      <a:cubicBezTo>
                        <a:pt x="7688" y="8028"/>
                        <a:pt x="7719" y="8185"/>
                        <a:pt x="7814" y="8343"/>
                      </a:cubicBezTo>
                      <a:lnTo>
                        <a:pt x="6427" y="9634"/>
                      </a:lnTo>
                      <a:lnTo>
                        <a:pt x="5073" y="8280"/>
                      </a:lnTo>
                      <a:cubicBezTo>
                        <a:pt x="5167" y="8122"/>
                        <a:pt x="5199" y="7965"/>
                        <a:pt x="5199" y="7776"/>
                      </a:cubicBezTo>
                      <a:lnTo>
                        <a:pt x="5199" y="7681"/>
                      </a:lnTo>
                      <a:close/>
                      <a:moveTo>
                        <a:pt x="4537" y="8878"/>
                      </a:moveTo>
                      <a:lnTo>
                        <a:pt x="5829" y="10170"/>
                      </a:lnTo>
                      <a:lnTo>
                        <a:pt x="5230" y="10769"/>
                      </a:lnTo>
                      <a:lnTo>
                        <a:pt x="4065" y="9036"/>
                      </a:lnTo>
                      <a:cubicBezTo>
                        <a:pt x="4222" y="9036"/>
                        <a:pt x="4380" y="9004"/>
                        <a:pt x="4537" y="8878"/>
                      </a:cubicBezTo>
                      <a:close/>
                      <a:moveTo>
                        <a:pt x="8318" y="8878"/>
                      </a:moveTo>
                      <a:cubicBezTo>
                        <a:pt x="8475" y="8973"/>
                        <a:pt x="8633" y="9036"/>
                        <a:pt x="8790" y="9036"/>
                      </a:cubicBezTo>
                      <a:lnTo>
                        <a:pt x="7593" y="10769"/>
                      </a:lnTo>
                      <a:lnTo>
                        <a:pt x="7026" y="10170"/>
                      </a:lnTo>
                      <a:lnTo>
                        <a:pt x="8318" y="8878"/>
                      </a:lnTo>
                      <a:close/>
                      <a:moveTo>
                        <a:pt x="10460" y="9067"/>
                      </a:moveTo>
                      <a:cubicBezTo>
                        <a:pt x="11279" y="9067"/>
                        <a:pt x="11941" y="9760"/>
                        <a:pt x="11941" y="10580"/>
                      </a:cubicBezTo>
                      <a:lnTo>
                        <a:pt x="11941" y="11840"/>
                      </a:lnTo>
                      <a:lnTo>
                        <a:pt x="7814" y="11840"/>
                      </a:lnTo>
                      <a:cubicBezTo>
                        <a:pt x="7908" y="11808"/>
                        <a:pt x="8003" y="11745"/>
                        <a:pt x="8034" y="11682"/>
                      </a:cubicBezTo>
                      <a:lnTo>
                        <a:pt x="9798" y="9067"/>
                      </a:lnTo>
                      <a:close/>
                      <a:moveTo>
                        <a:pt x="3088" y="9067"/>
                      </a:moveTo>
                      <a:lnTo>
                        <a:pt x="4852" y="11651"/>
                      </a:lnTo>
                      <a:cubicBezTo>
                        <a:pt x="4915" y="11745"/>
                        <a:pt x="5041" y="11808"/>
                        <a:pt x="5167" y="11840"/>
                      </a:cubicBezTo>
                      <a:lnTo>
                        <a:pt x="5199" y="11840"/>
                      </a:lnTo>
                      <a:cubicBezTo>
                        <a:pt x="5325" y="11840"/>
                        <a:pt x="5419" y="11808"/>
                        <a:pt x="5482" y="11714"/>
                      </a:cubicBezTo>
                      <a:lnTo>
                        <a:pt x="6427" y="10769"/>
                      </a:lnTo>
                      <a:lnTo>
                        <a:pt x="7404" y="11745"/>
                      </a:lnTo>
                      <a:cubicBezTo>
                        <a:pt x="7436" y="11777"/>
                        <a:pt x="7530" y="11840"/>
                        <a:pt x="7593" y="11871"/>
                      </a:cubicBezTo>
                      <a:lnTo>
                        <a:pt x="914" y="11871"/>
                      </a:lnTo>
                      <a:lnTo>
                        <a:pt x="914" y="11840"/>
                      </a:lnTo>
                      <a:lnTo>
                        <a:pt x="914" y="10580"/>
                      </a:lnTo>
                      <a:cubicBezTo>
                        <a:pt x="914" y="9760"/>
                        <a:pt x="1576" y="9067"/>
                        <a:pt x="2395" y="9067"/>
                      </a:cubicBezTo>
                      <a:close/>
                      <a:moveTo>
                        <a:pt x="7043" y="1"/>
                      </a:moveTo>
                      <a:cubicBezTo>
                        <a:pt x="6380" y="1"/>
                        <a:pt x="5673" y="166"/>
                        <a:pt x="5010" y="498"/>
                      </a:cubicBezTo>
                      <a:cubicBezTo>
                        <a:pt x="4898" y="477"/>
                        <a:pt x="4788" y="467"/>
                        <a:pt x="4680" y="467"/>
                      </a:cubicBezTo>
                      <a:cubicBezTo>
                        <a:pt x="4300" y="467"/>
                        <a:pt x="3942" y="592"/>
                        <a:pt x="3624" y="813"/>
                      </a:cubicBezTo>
                      <a:cubicBezTo>
                        <a:pt x="3308" y="1034"/>
                        <a:pt x="2962" y="1506"/>
                        <a:pt x="2962" y="2388"/>
                      </a:cubicBezTo>
                      <a:cubicBezTo>
                        <a:pt x="2962" y="3144"/>
                        <a:pt x="3277" y="4405"/>
                        <a:pt x="3340" y="4625"/>
                      </a:cubicBezTo>
                      <a:cubicBezTo>
                        <a:pt x="3466" y="5570"/>
                        <a:pt x="3781" y="6389"/>
                        <a:pt x="4285" y="6988"/>
                      </a:cubicBezTo>
                      <a:lnTo>
                        <a:pt x="4285" y="7744"/>
                      </a:lnTo>
                      <a:cubicBezTo>
                        <a:pt x="4285" y="8028"/>
                        <a:pt x="4065" y="8248"/>
                        <a:pt x="3781" y="8248"/>
                      </a:cubicBezTo>
                      <a:lnTo>
                        <a:pt x="2332" y="8248"/>
                      </a:lnTo>
                      <a:cubicBezTo>
                        <a:pt x="1072" y="8248"/>
                        <a:pt x="0" y="9288"/>
                        <a:pt x="0" y="10580"/>
                      </a:cubicBezTo>
                      <a:lnTo>
                        <a:pt x="0" y="12281"/>
                      </a:lnTo>
                      <a:cubicBezTo>
                        <a:pt x="0" y="12501"/>
                        <a:pt x="189" y="12690"/>
                        <a:pt x="410" y="12690"/>
                      </a:cubicBezTo>
                      <a:lnTo>
                        <a:pt x="12256" y="12690"/>
                      </a:lnTo>
                      <a:cubicBezTo>
                        <a:pt x="12508" y="12690"/>
                        <a:pt x="12697" y="12501"/>
                        <a:pt x="12697" y="12281"/>
                      </a:cubicBezTo>
                      <a:lnTo>
                        <a:pt x="12697" y="10580"/>
                      </a:lnTo>
                      <a:cubicBezTo>
                        <a:pt x="12760" y="9319"/>
                        <a:pt x="11689" y="8248"/>
                        <a:pt x="10429" y="8248"/>
                      </a:cubicBezTo>
                      <a:lnTo>
                        <a:pt x="8979" y="8248"/>
                      </a:lnTo>
                      <a:cubicBezTo>
                        <a:pt x="8696" y="8248"/>
                        <a:pt x="8475" y="8028"/>
                        <a:pt x="8475" y="7744"/>
                      </a:cubicBezTo>
                      <a:lnTo>
                        <a:pt x="8475" y="6957"/>
                      </a:lnTo>
                      <a:cubicBezTo>
                        <a:pt x="8979" y="6358"/>
                        <a:pt x="9294" y="5539"/>
                        <a:pt x="9389" y="4625"/>
                      </a:cubicBezTo>
                      <a:cubicBezTo>
                        <a:pt x="9546" y="4121"/>
                        <a:pt x="9735" y="3050"/>
                        <a:pt x="9767" y="2420"/>
                      </a:cubicBezTo>
                      <a:cubicBezTo>
                        <a:pt x="9767" y="1538"/>
                        <a:pt x="9420" y="845"/>
                        <a:pt x="8664" y="404"/>
                      </a:cubicBezTo>
                      <a:cubicBezTo>
                        <a:pt x="8202" y="135"/>
                        <a:pt x="7640" y="1"/>
                        <a:pt x="70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2" name="Google Shape;12594;p139">
                  <a:extLst>
                    <a:ext uri="{FF2B5EF4-FFF2-40B4-BE49-F238E27FC236}">
                      <a16:creationId xmlns:a16="http://schemas.microsoft.com/office/drawing/2014/main" id="{ED297451-F162-BA8B-7BC4-6D62FEA88129}"/>
                    </a:ext>
                  </a:extLst>
                </p:cNvPr>
                <p:cNvSpPr/>
                <p:nvPr/>
              </p:nvSpPr>
              <p:spPr>
                <a:xfrm>
                  <a:off x="-64172200" y="2175800"/>
                  <a:ext cx="48850" cy="22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54" h="883" extrusionOk="0">
                      <a:moveTo>
                        <a:pt x="410" y="1"/>
                      </a:moveTo>
                      <a:cubicBezTo>
                        <a:pt x="158" y="1"/>
                        <a:pt x="0" y="190"/>
                        <a:pt x="0" y="442"/>
                      </a:cubicBezTo>
                      <a:cubicBezTo>
                        <a:pt x="0" y="662"/>
                        <a:pt x="221" y="883"/>
                        <a:pt x="410" y="883"/>
                      </a:cubicBezTo>
                      <a:lnTo>
                        <a:pt x="1513" y="883"/>
                      </a:lnTo>
                      <a:cubicBezTo>
                        <a:pt x="1765" y="883"/>
                        <a:pt x="1891" y="662"/>
                        <a:pt x="1891" y="442"/>
                      </a:cubicBezTo>
                      <a:cubicBezTo>
                        <a:pt x="1954" y="190"/>
                        <a:pt x="1733" y="1"/>
                        <a:pt x="15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3" name="Google Shape;12595;p139">
                  <a:extLst>
                    <a:ext uri="{FF2B5EF4-FFF2-40B4-BE49-F238E27FC236}">
                      <a16:creationId xmlns:a16="http://schemas.microsoft.com/office/drawing/2014/main" id="{B71E14CA-6D89-28C2-E4E2-DC9034788A76}"/>
                    </a:ext>
                  </a:extLst>
                </p:cNvPr>
                <p:cNvSpPr/>
                <p:nvPr/>
              </p:nvSpPr>
              <p:spPr>
                <a:xfrm>
                  <a:off x="-64212375" y="2210450"/>
                  <a:ext cx="55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1" h="1" extrusionOk="0">
                      <a:moveTo>
                        <a:pt x="1" y="1"/>
                      </a:moveTo>
                      <a:lnTo>
                        <a:pt x="221" y="1"/>
                      </a:lnTo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4EFAC42C-165C-49CA-4354-D1A084EE7D0A}"/>
                </a:ext>
              </a:extLst>
            </p:cNvPr>
            <p:cNvSpPr txBox="1"/>
            <p:nvPr/>
          </p:nvSpPr>
          <p:spPr>
            <a:xfrm>
              <a:off x="815922" y="4862727"/>
              <a:ext cx="12200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Personal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4723373-E29C-66D7-FEB7-8CF3DC0DD2B2}"/>
              </a:ext>
            </a:extLst>
          </p:cNvPr>
          <p:cNvGrpSpPr/>
          <p:nvPr/>
        </p:nvGrpSpPr>
        <p:grpSpPr>
          <a:xfrm>
            <a:off x="8512191" y="1830289"/>
            <a:ext cx="3204093" cy="820397"/>
            <a:chOff x="8512191" y="1830289"/>
            <a:chExt cx="3204093" cy="820397"/>
          </a:xfrm>
        </p:grpSpPr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031E1EC5-EBFD-20F6-1248-91ED5035C617}"/>
                </a:ext>
              </a:extLst>
            </p:cNvPr>
            <p:cNvGrpSpPr/>
            <p:nvPr/>
          </p:nvGrpSpPr>
          <p:grpSpPr>
            <a:xfrm>
              <a:off x="8512191" y="1830289"/>
              <a:ext cx="820397" cy="820397"/>
              <a:chOff x="8512191" y="1830289"/>
              <a:chExt cx="820397" cy="820397"/>
            </a:xfrm>
          </p:grpSpPr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0B84615F-005D-2436-C27E-B871FA0711A0}"/>
                  </a:ext>
                </a:extLst>
              </p:cNvPr>
              <p:cNvSpPr/>
              <p:nvPr/>
            </p:nvSpPr>
            <p:spPr>
              <a:xfrm>
                <a:off x="8512191" y="1830289"/>
                <a:ext cx="820397" cy="82039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2" name="Google Shape;13861;p143">
                <a:extLst>
                  <a:ext uri="{FF2B5EF4-FFF2-40B4-BE49-F238E27FC236}">
                    <a16:creationId xmlns:a16="http://schemas.microsoft.com/office/drawing/2014/main" id="{5F044F28-06B3-04F8-F404-0D377EE8EE8D}"/>
                  </a:ext>
                </a:extLst>
              </p:cNvPr>
              <p:cNvGrpSpPr/>
              <p:nvPr/>
            </p:nvGrpSpPr>
            <p:grpSpPr>
              <a:xfrm>
                <a:off x="8629817" y="1972951"/>
                <a:ext cx="587892" cy="586347"/>
                <a:chOff x="-4570325" y="2405775"/>
                <a:chExt cx="294600" cy="293825"/>
              </a:xfrm>
              <a:solidFill>
                <a:schemeClr val="accent5">
                  <a:lumMod val="50000"/>
                </a:schemeClr>
              </a:solidFill>
            </p:grpSpPr>
            <p:sp>
              <p:nvSpPr>
                <p:cNvPr id="103" name="Google Shape;13862;p143">
                  <a:extLst>
                    <a:ext uri="{FF2B5EF4-FFF2-40B4-BE49-F238E27FC236}">
                      <a16:creationId xmlns:a16="http://schemas.microsoft.com/office/drawing/2014/main" id="{8A7F11F6-2856-BAD6-04BD-372DA40485AD}"/>
                    </a:ext>
                  </a:extLst>
                </p:cNvPr>
                <p:cNvSpPr/>
                <p:nvPr/>
              </p:nvSpPr>
              <p:spPr>
                <a:xfrm>
                  <a:off x="-4570325" y="2405775"/>
                  <a:ext cx="294600" cy="29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753" extrusionOk="0">
                      <a:moveTo>
                        <a:pt x="5734" y="694"/>
                      </a:moveTo>
                      <a:cubicBezTo>
                        <a:pt x="7624" y="694"/>
                        <a:pt x="9168" y="2238"/>
                        <a:pt x="9168" y="4128"/>
                      </a:cubicBezTo>
                      <a:cubicBezTo>
                        <a:pt x="9168" y="6050"/>
                        <a:pt x="7624" y="7594"/>
                        <a:pt x="5734" y="7594"/>
                      </a:cubicBezTo>
                      <a:cubicBezTo>
                        <a:pt x="3844" y="7594"/>
                        <a:pt x="2332" y="6018"/>
                        <a:pt x="2332" y="4128"/>
                      </a:cubicBezTo>
                      <a:cubicBezTo>
                        <a:pt x="2332" y="2238"/>
                        <a:pt x="3844" y="694"/>
                        <a:pt x="5734" y="694"/>
                      </a:cubicBezTo>
                      <a:close/>
                      <a:moveTo>
                        <a:pt x="977" y="7531"/>
                      </a:moveTo>
                      <a:cubicBezTo>
                        <a:pt x="1166" y="7531"/>
                        <a:pt x="1323" y="7688"/>
                        <a:pt x="1323" y="7909"/>
                      </a:cubicBezTo>
                      <a:cubicBezTo>
                        <a:pt x="1292" y="8129"/>
                        <a:pt x="1134" y="8255"/>
                        <a:pt x="977" y="8255"/>
                      </a:cubicBezTo>
                      <a:cubicBezTo>
                        <a:pt x="788" y="8255"/>
                        <a:pt x="630" y="8098"/>
                        <a:pt x="630" y="7909"/>
                      </a:cubicBezTo>
                      <a:cubicBezTo>
                        <a:pt x="630" y="7688"/>
                        <a:pt x="788" y="7531"/>
                        <a:pt x="977" y="7531"/>
                      </a:cubicBezTo>
                      <a:close/>
                      <a:moveTo>
                        <a:pt x="10586" y="7531"/>
                      </a:moveTo>
                      <a:cubicBezTo>
                        <a:pt x="10775" y="7531"/>
                        <a:pt x="10932" y="7688"/>
                        <a:pt x="10932" y="7909"/>
                      </a:cubicBezTo>
                      <a:cubicBezTo>
                        <a:pt x="10932" y="8129"/>
                        <a:pt x="10775" y="8255"/>
                        <a:pt x="10586" y="8255"/>
                      </a:cubicBezTo>
                      <a:cubicBezTo>
                        <a:pt x="10397" y="8255"/>
                        <a:pt x="10239" y="8098"/>
                        <a:pt x="10239" y="7909"/>
                      </a:cubicBezTo>
                      <a:cubicBezTo>
                        <a:pt x="10239" y="7688"/>
                        <a:pt x="10397" y="7531"/>
                        <a:pt x="10586" y="7531"/>
                      </a:cubicBezTo>
                      <a:close/>
                      <a:moveTo>
                        <a:pt x="3025" y="9641"/>
                      </a:moveTo>
                      <a:cubicBezTo>
                        <a:pt x="3214" y="9641"/>
                        <a:pt x="3371" y="9799"/>
                        <a:pt x="3371" y="9988"/>
                      </a:cubicBezTo>
                      <a:cubicBezTo>
                        <a:pt x="3340" y="10177"/>
                        <a:pt x="3214" y="10335"/>
                        <a:pt x="3025" y="10335"/>
                      </a:cubicBezTo>
                      <a:cubicBezTo>
                        <a:pt x="2836" y="10335"/>
                        <a:pt x="2678" y="10177"/>
                        <a:pt x="2678" y="9988"/>
                      </a:cubicBezTo>
                      <a:cubicBezTo>
                        <a:pt x="2678" y="9799"/>
                        <a:pt x="2836" y="9641"/>
                        <a:pt x="3025" y="9641"/>
                      </a:cubicBezTo>
                      <a:close/>
                      <a:moveTo>
                        <a:pt x="8475" y="9641"/>
                      </a:moveTo>
                      <a:cubicBezTo>
                        <a:pt x="8696" y="9641"/>
                        <a:pt x="8822" y="9799"/>
                        <a:pt x="8822" y="9988"/>
                      </a:cubicBezTo>
                      <a:cubicBezTo>
                        <a:pt x="8822" y="10177"/>
                        <a:pt x="8664" y="10335"/>
                        <a:pt x="8475" y="10335"/>
                      </a:cubicBezTo>
                      <a:cubicBezTo>
                        <a:pt x="8255" y="10335"/>
                        <a:pt x="8128" y="10177"/>
                        <a:pt x="8128" y="9988"/>
                      </a:cubicBezTo>
                      <a:cubicBezTo>
                        <a:pt x="8128" y="9799"/>
                        <a:pt x="8255" y="9641"/>
                        <a:pt x="8475" y="9641"/>
                      </a:cubicBezTo>
                      <a:close/>
                      <a:moveTo>
                        <a:pt x="5734" y="10303"/>
                      </a:moveTo>
                      <a:cubicBezTo>
                        <a:pt x="5955" y="10303"/>
                        <a:pt x="6112" y="10461"/>
                        <a:pt x="6112" y="10650"/>
                      </a:cubicBezTo>
                      <a:cubicBezTo>
                        <a:pt x="6112" y="10839"/>
                        <a:pt x="5955" y="10996"/>
                        <a:pt x="5734" y="10996"/>
                      </a:cubicBezTo>
                      <a:cubicBezTo>
                        <a:pt x="5545" y="10996"/>
                        <a:pt x="5388" y="10839"/>
                        <a:pt x="5388" y="10650"/>
                      </a:cubicBezTo>
                      <a:cubicBezTo>
                        <a:pt x="5388" y="10461"/>
                        <a:pt x="5545" y="10303"/>
                        <a:pt x="5734" y="10303"/>
                      </a:cubicBezTo>
                      <a:close/>
                      <a:moveTo>
                        <a:pt x="5797" y="1"/>
                      </a:moveTo>
                      <a:cubicBezTo>
                        <a:pt x="3497" y="1"/>
                        <a:pt x="1701" y="1860"/>
                        <a:pt x="1701" y="4097"/>
                      </a:cubicBezTo>
                      <a:cubicBezTo>
                        <a:pt x="1701" y="5010"/>
                        <a:pt x="2017" y="5924"/>
                        <a:pt x="2552" y="6617"/>
                      </a:cubicBezTo>
                      <a:lnTo>
                        <a:pt x="1701" y="7153"/>
                      </a:lnTo>
                      <a:cubicBezTo>
                        <a:pt x="1481" y="6995"/>
                        <a:pt x="1260" y="6901"/>
                        <a:pt x="1040" y="6901"/>
                      </a:cubicBezTo>
                      <a:cubicBezTo>
                        <a:pt x="473" y="6901"/>
                        <a:pt x="0" y="7373"/>
                        <a:pt x="0" y="7940"/>
                      </a:cubicBezTo>
                      <a:cubicBezTo>
                        <a:pt x="0" y="8476"/>
                        <a:pt x="473" y="8948"/>
                        <a:pt x="1040" y="8948"/>
                      </a:cubicBezTo>
                      <a:cubicBezTo>
                        <a:pt x="1575" y="8948"/>
                        <a:pt x="2048" y="8476"/>
                        <a:pt x="2048" y="7940"/>
                      </a:cubicBezTo>
                      <a:lnTo>
                        <a:pt x="2048" y="7751"/>
                      </a:lnTo>
                      <a:lnTo>
                        <a:pt x="3088" y="7153"/>
                      </a:lnTo>
                      <a:cubicBezTo>
                        <a:pt x="3340" y="7373"/>
                        <a:pt x="3623" y="7625"/>
                        <a:pt x="3970" y="7783"/>
                      </a:cubicBezTo>
                      <a:lnTo>
                        <a:pt x="3308" y="8948"/>
                      </a:lnTo>
                      <a:lnTo>
                        <a:pt x="3119" y="8948"/>
                      </a:lnTo>
                      <a:cubicBezTo>
                        <a:pt x="2552" y="8948"/>
                        <a:pt x="2080" y="9421"/>
                        <a:pt x="2080" y="9988"/>
                      </a:cubicBezTo>
                      <a:cubicBezTo>
                        <a:pt x="2080" y="10524"/>
                        <a:pt x="2552" y="10996"/>
                        <a:pt x="3119" y="10996"/>
                      </a:cubicBezTo>
                      <a:cubicBezTo>
                        <a:pt x="3655" y="10996"/>
                        <a:pt x="4127" y="10524"/>
                        <a:pt x="4127" y="9988"/>
                      </a:cubicBezTo>
                      <a:cubicBezTo>
                        <a:pt x="4127" y="9736"/>
                        <a:pt x="4064" y="9515"/>
                        <a:pt x="3907" y="9326"/>
                      </a:cubicBezTo>
                      <a:lnTo>
                        <a:pt x="4600" y="8098"/>
                      </a:lnTo>
                      <a:cubicBezTo>
                        <a:pt x="4883" y="8161"/>
                        <a:pt x="5199" y="8255"/>
                        <a:pt x="5514" y="8287"/>
                      </a:cubicBezTo>
                      <a:lnTo>
                        <a:pt x="5514" y="9736"/>
                      </a:lnTo>
                      <a:cubicBezTo>
                        <a:pt x="5136" y="9894"/>
                        <a:pt x="4852" y="10272"/>
                        <a:pt x="4852" y="10713"/>
                      </a:cubicBezTo>
                      <a:cubicBezTo>
                        <a:pt x="4852" y="11280"/>
                        <a:pt x="5325" y="11752"/>
                        <a:pt x="5860" y="11752"/>
                      </a:cubicBezTo>
                      <a:cubicBezTo>
                        <a:pt x="6427" y="11752"/>
                        <a:pt x="6900" y="11280"/>
                        <a:pt x="6900" y="10713"/>
                      </a:cubicBezTo>
                      <a:cubicBezTo>
                        <a:pt x="6900" y="10303"/>
                        <a:pt x="6616" y="9894"/>
                        <a:pt x="6238" y="9736"/>
                      </a:cubicBezTo>
                      <a:lnTo>
                        <a:pt x="6238" y="8287"/>
                      </a:lnTo>
                      <a:cubicBezTo>
                        <a:pt x="6553" y="8255"/>
                        <a:pt x="6868" y="8224"/>
                        <a:pt x="7120" y="8098"/>
                      </a:cubicBezTo>
                      <a:lnTo>
                        <a:pt x="7845" y="9326"/>
                      </a:lnTo>
                      <a:cubicBezTo>
                        <a:pt x="7687" y="9515"/>
                        <a:pt x="7593" y="9736"/>
                        <a:pt x="7593" y="9988"/>
                      </a:cubicBezTo>
                      <a:cubicBezTo>
                        <a:pt x="7593" y="10524"/>
                        <a:pt x="8065" y="10996"/>
                        <a:pt x="8633" y="10996"/>
                      </a:cubicBezTo>
                      <a:cubicBezTo>
                        <a:pt x="9168" y="10996"/>
                        <a:pt x="9641" y="10524"/>
                        <a:pt x="9641" y="9988"/>
                      </a:cubicBezTo>
                      <a:cubicBezTo>
                        <a:pt x="9641" y="9421"/>
                        <a:pt x="9168" y="8948"/>
                        <a:pt x="8633" y="8948"/>
                      </a:cubicBezTo>
                      <a:lnTo>
                        <a:pt x="8444" y="8948"/>
                      </a:lnTo>
                      <a:lnTo>
                        <a:pt x="7750" y="7783"/>
                      </a:lnTo>
                      <a:cubicBezTo>
                        <a:pt x="8065" y="7625"/>
                        <a:pt x="8381" y="7373"/>
                        <a:pt x="8664" y="7153"/>
                      </a:cubicBezTo>
                      <a:lnTo>
                        <a:pt x="9735" y="7751"/>
                      </a:lnTo>
                      <a:lnTo>
                        <a:pt x="9735" y="7940"/>
                      </a:lnTo>
                      <a:cubicBezTo>
                        <a:pt x="9735" y="8476"/>
                        <a:pt x="10208" y="8948"/>
                        <a:pt x="10743" y="8948"/>
                      </a:cubicBezTo>
                      <a:cubicBezTo>
                        <a:pt x="11310" y="8948"/>
                        <a:pt x="11783" y="8476"/>
                        <a:pt x="11783" y="7940"/>
                      </a:cubicBezTo>
                      <a:cubicBezTo>
                        <a:pt x="11626" y="7342"/>
                        <a:pt x="11153" y="6901"/>
                        <a:pt x="10586" y="6901"/>
                      </a:cubicBezTo>
                      <a:cubicBezTo>
                        <a:pt x="10302" y="6901"/>
                        <a:pt x="10082" y="6995"/>
                        <a:pt x="9924" y="7153"/>
                      </a:cubicBezTo>
                      <a:lnTo>
                        <a:pt x="9011" y="6617"/>
                      </a:lnTo>
                      <a:cubicBezTo>
                        <a:pt x="9578" y="5924"/>
                        <a:pt x="9893" y="5010"/>
                        <a:pt x="9893" y="4097"/>
                      </a:cubicBezTo>
                      <a:cubicBezTo>
                        <a:pt x="9893" y="1828"/>
                        <a:pt x="8034" y="1"/>
                        <a:pt x="579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104" name="Google Shape;13863;p143">
                  <a:extLst>
                    <a:ext uri="{FF2B5EF4-FFF2-40B4-BE49-F238E27FC236}">
                      <a16:creationId xmlns:a16="http://schemas.microsoft.com/office/drawing/2014/main" id="{1EA8012F-2958-55A2-09ED-30F982C07F0B}"/>
                    </a:ext>
                  </a:extLst>
                </p:cNvPr>
                <p:cNvSpPr/>
                <p:nvPr/>
              </p:nvSpPr>
              <p:spPr>
                <a:xfrm>
                  <a:off x="-4478175" y="2439650"/>
                  <a:ext cx="103975" cy="12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821" extrusionOk="0">
                      <a:moveTo>
                        <a:pt x="2048" y="725"/>
                      </a:moveTo>
                      <a:cubicBezTo>
                        <a:pt x="2458" y="725"/>
                        <a:pt x="2741" y="1040"/>
                        <a:pt x="2741" y="1387"/>
                      </a:cubicBezTo>
                      <a:cubicBezTo>
                        <a:pt x="2741" y="1765"/>
                        <a:pt x="2426" y="2049"/>
                        <a:pt x="2048" y="2049"/>
                      </a:cubicBezTo>
                      <a:cubicBezTo>
                        <a:pt x="1702" y="2049"/>
                        <a:pt x="1387" y="1733"/>
                        <a:pt x="1387" y="1387"/>
                      </a:cubicBezTo>
                      <a:cubicBezTo>
                        <a:pt x="1387" y="1040"/>
                        <a:pt x="1702" y="725"/>
                        <a:pt x="2048" y="725"/>
                      </a:cubicBezTo>
                      <a:close/>
                      <a:moveTo>
                        <a:pt x="2363" y="2773"/>
                      </a:moveTo>
                      <a:cubicBezTo>
                        <a:pt x="2930" y="2773"/>
                        <a:pt x="3403" y="3246"/>
                        <a:pt x="3403" y="3781"/>
                      </a:cubicBezTo>
                      <a:lnTo>
                        <a:pt x="3403" y="4128"/>
                      </a:lnTo>
                      <a:lnTo>
                        <a:pt x="630" y="4128"/>
                      </a:lnTo>
                      <a:lnTo>
                        <a:pt x="630" y="3781"/>
                      </a:lnTo>
                      <a:lnTo>
                        <a:pt x="693" y="3781"/>
                      </a:lnTo>
                      <a:cubicBezTo>
                        <a:pt x="693" y="3246"/>
                        <a:pt x="1166" y="2773"/>
                        <a:pt x="1702" y="2773"/>
                      </a:cubicBezTo>
                      <a:close/>
                      <a:moveTo>
                        <a:pt x="2111" y="1"/>
                      </a:moveTo>
                      <a:cubicBezTo>
                        <a:pt x="1355" y="1"/>
                        <a:pt x="725" y="631"/>
                        <a:pt x="725" y="1387"/>
                      </a:cubicBezTo>
                      <a:cubicBezTo>
                        <a:pt x="725" y="1702"/>
                        <a:pt x="851" y="2017"/>
                        <a:pt x="1040" y="2238"/>
                      </a:cubicBezTo>
                      <a:cubicBezTo>
                        <a:pt x="441" y="2521"/>
                        <a:pt x="63" y="3120"/>
                        <a:pt x="63" y="3781"/>
                      </a:cubicBezTo>
                      <a:lnTo>
                        <a:pt x="63" y="4443"/>
                      </a:lnTo>
                      <a:cubicBezTo>
                        <a:pt x="0" y="4663"/>
                        <a:pt x="158" y="4821"/>
                        <a:pt x="378" y="4821"/>
                      </a:cubicBezTo>
                      <a:lnTo>
                        <a:pt x="3781" y="4821"/>
                      </a:lnTo>
                      <a:cubicBezTo>
                        <a:pt x="4001" y="4821"/>
                        <a:pt x="4159" y="4663"/>
                        <a:pt x="4159" y="4443"/>
                      </a:cubicBezTo>
                      <a:lnTo>
                        <a:pt x="4159" y="3781"/>
                      </a:lnTo>
                      <a:cubicBezTo>
                        <a:pt x="4159" y="3120"/>
                        <a:pt x="3749" y="2521"/>
                        <a:pt x="3151" y="2238"/>
                      </a:cubicBezTo>
                      <a:cubicBezTo>
                        <a:pt x="3371" y="2017"/>
                        <a:pt x="3466" y="1733"/>
                        <a:pt x="3466" y="1387"/>
                      </a:cubicBezTo>
                      <a:cubicBezTo>
                        <a:pt x="3466" y="631"/>
                        <a:pt x="2836" y="1"/>
                        <a:pt x="211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A6B69A2E-F718-BD79-ED79-92E7D2E7FEBB}"/>
                </a:ext>
              </a:extLst>
            </p:cNvPr>
            <p:cNvGrpSpPr/>
            <p:nvPr/>
          </p:nvGrpSpPr>
          <p:grpSpPr>
            <a:xfrm>
              <a:off x="9450212" y="1853032"/>
              <a:ext cx="2266072" cy="644007"/>
              <a:chOff x="9450212" y="1853032"/>
              <a:chExt cx="2266072" cy="644007"/>
            </a:xfrm>
          </p:grpSpPr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1C4A4D5E-1495-844F-CFD5-4B13C7D9A921}"/>
                  </a:ext>
                </a:extLst>
              </p:cNvPr>
              <p:cNvSpPr txBox="1"/>
              <p:nvPr/>
            </p:nvSpPr>
            <p:spPr>
              <a:xfrm>
                <a:off x="9450213" y="1853032"/>
                <a:ext cx="159095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External System</a:t>
                </a:r>
              </a:p>
            </p:txBody>
          </p:sp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5C47CA12-E73A-9893-A2F4-BC6841E34005}"/>
                  </a:ext>
                </a:extLst>
              </p:cNvPr>
              <p:cNvSpPr txBox="1"/>
              <p:nvPr/>
            </p:nvSpPr>
            <p:spPr>
              <a:xfrm>
                <a:off x="9450212" y="2189262"/>
                <a:ext cx="226607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Bank, judicial, etc.</a:t>
                </a:r>
              </a:p>
            </p:txBody>
          </p:sp>
        </p:grp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E9A2040-ACE6-1B8C-585B-FDB76140A582}"/>
              </a:ext>
            </a:extLst>
          </p:cNvPr>
          <p:cNvGrpSpPr/>
          <p:nvPr/>
        </p:nvGrpSpPr>
        <p:grpSpPr>
          <a:xfrm>
            <a:off x="8512191" y="3466547"/>
            <a:ext cx="3581450" cy="887939"/>
            <a:chOff x="8512191" y="3466547"/>
            <a:chExt cx="3581450" cy="887939"/>
          </a:xfrm>
        </p:grpSpPr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F1BBF9B2-E450-2FD4-1872-3741B23B95DA}"/>
                </a:ext>
              </a:extLst>
            </p:cNvPr>
            <p:cNvGrpSpPr/>
            <p:nvPr/>
          </p:nvGrpSpPr>
          <p:grpSpPr>
            <a:xfrm>
              <a:off x="8512191" y="3466547"/>
              <a:ext cx="820397" cy="820397"/>
              <a:chOff x="8512191" y="3466547"/>
              <a:chExt cx="820397" cy="820397"/>
            </a:xfrm>
          </p:grpSpPr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C3B9046C-AF01-5D65-1559-CA9E6A94194A}"/>
                  </a:ext>
                </a:extLst>
              </p:cNvPr>
              <p:cNvSpPr/>
              <p:nvPr/>
            </p:nvSpPr>
            <p:spPr>
              <a:xfrm>
                <a:off x="8512191" y="3466547"/>
                <a:ext cx="820397" cy="82039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19" name="Google Shape;12763;p139">
                <a:extLst>
                  <a:ext uri="{FF2B5EF4-FFF2-40B4-BE49-F238E27FC236}">
                    <a16:creationId xmlns:a16="http://schemas.microsoft.com/office/drawing/2014/main" id="{7D3DEBD5-0AB2-00DF-1AD1-A6C92D0D1309}"/>
                  </a:ext>
                </a:extLst>
              </p:cNvPr>
              <p:cNvGrpSpPr/>
              <p:nvPr/>
            </p:nvGrpSpPr>
            <p:grpSpPr>
              <a:xfrm>
                <a:off x="8638363" y="3608120"/>
                <a:ext cx="576073" cy="573026"/>
                <a:chOff x="1412450" y="1954475"/>
                <a:chExt cx="297750" cy="296175"/>
              </a:xfrm>
              <a:solidFill>
                <a:schemeClr val="accent5">
                  <a:lumMod val="50000"/>
                </a:schemeClr>
              </a:solidFill>
            </p:grpSpPr>
            <p:sp>
              <p:nvSpPr>
                <p:cNvPr id="120" name="Google Shape;12764;p139">
                  <a:extLst>
                    <a:ext uri="{FF2B5EF4-FFF2-40B4-BE49-F238E27FC236}">
                      <a16:creationId xmlns:a16="http://schemas.microsoft.com/office/drawing/2014/main" id="{CF0DD8DA-AB7B-7B85-677B-EA152FF92E57}"/>
                    </a:ext>
                  </a:extLst>
                </p:cNvPr>
                <p:cNvSpPr/>
                <p:nvPr/>
              </p:nvSpPr>
              <p:spPr>
                <a:xfrm>
                  <a:off x="1483350" y="2023800"/>
                  <a:ext cx="155975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6239" extrusionOk="0">
                      <a:moveTo>
                        <a:pt x="3119" y="2079"/>
                      </a:moveTo>
                      <a:cubicBezTo>
                        <a:pt x="3529" y="2079"/>
                        <a:pt x="3844" y="2395"/>
                        <a:pt x="3844" y="2773"/>
                      </a:cubicBezTo>
                      <a:cubicBezTo>
                        <a:pt x="3844" y="3182"/>
                        <a:pt x="3529" y="3497"/>
                        <a:pt x="3119" y="3497"/>
                      </a:cubicBezTo>
                      <a:cubicBezTo>
                        <a:pt x="2741" y="3497"/>
                        <a:pt x="2426" y="3182"/>
                        <a:pt x="2426" y="2773"/>
                      </a:cubicBezTo>
                      <a:cubicBezTo>
                        <a:pt x="2426" y="2395"/>
                        <a:pt x="2741" y="2079"/>
                        <a:pt x="3119" y="2079"/>
                      </a:cubicBezTo>
                      <a:close/>
                      <a:moveTo>
                        <a:pt x="3119" y="725"/>
                      </a:moveTo>
                      <a:cubicBezTo>
                        <a:pt x="4474" y="725"/>
                        <a:pt x="5577" y="1827"/>
                        <a:pt x="5577" y="3182"/>
                      </a:cubicBezTo>
                      <a:cubicBezTo>
                        <a:pt x="5577" y="3686"/>
                        <a:pt x="5388" y="4159"/>
                        <a:pt x="5136" y="4537"/>
                      </a:cubicBezTo>
                      <a:cubicBezTo>
                        <a:pt x="4884" y="4190"/>
                        <a:pt x="4537" y="3907"/>
                        <a:pt x="4191" y="3718"/>
                      </a:cubicBezTo>
                      <a:cubicBezTo>
                        <a:pt x="4411" y="3497"/>
                        <a:pt x="4537" y="3182"/>
                        <a:pt x="4537" y="2804"/>
                      </a:cubicBezTo>
                      <a:cubicBezTo>
                        <a:pt x="4537" y="2079"/>
                        <a:pt x="3907" y="1449"/>
                        <a:pt x="3151" y="1449"/>
                      </a:cubicBezTo>
                      <a:cubicBezTo>
                        <a:pt x="2426" y="1449"/>
                        <a:pt x="1796" y="2079"/>
                        <a:pt x="1796" y="2804"/>
                      </a:cubicBezTo>
                      <a:cubicBezTo>
                        <a:pt x="1796" y="3182"/>
                        <a:pt x="1891" y="3497"/>
                        <a:pt x="2143" y="3718"/>
                      </a:cubicBezTo>
                      <a:cubicBezTo>
                        <a:pt x="1733" y="3907"/>
                        <a:pt x="1418" y="4190"/>
                        <a:pt x="1198" y="4537"/>
                      </a:cubicBezTo>
                      <a:cubicBezTo>
                        <a:pt x="914" y="4159"/>
                        <a:pt x="756" y="3686"/>
                        <a:pt x="756" y="3182"/>
                      </a:cubicBezTo>
                      <a:cubicBezTo>
                        <a:pt x="662" y="1796"/>
                        <a:pt x="1796" y="725"/>
                        <a:pt x="3119" y="725"/>
                      </a:cubicBezTo>
                      <a:close/>
                      <a:moveTo>
                        <a:pt x="3119" y="4190"/>
                      </a:moveTo>
                      <a:cubicBezTo>
                        <a:pt x="3749" y="4190"/>
                        <a:pt x="4317" y="4505"/>
                        <a:pt x="4632" y="5041"/>
                      </a:cubicBezTo>
                      <a:cubicBezTo>
                        <a:pt x="4222" y="5387"/>
                        <a:pt x="3686" y="5577"/>
                        <a:pt x="3119" y="5577"/>
                      </a:cubicBezTo>
                      <a:cubicBezTo>
                        <a:pt x="2584" y="5577"/>
                        <a:pt x="2017" y="5387"/>
                        <a:pt x="1639" y="5041"/>
                      </a:cubicBezTo>
                      <a:cubicBezTo>
                        <a:pt x="1954" y="4505"/>
                        <a:pt x="2489" y="4190"/>
                        <a:pt x="3119" y="4190"/>
                      </a:cubicBezTo>
                      <a:close/>
                      <a:moveTo>
                        <a:pt x="3119" y="0"/>
                      </a:moveTo>
                      <a:cubicBezTo>
                        <a:pt x="1387" y="0"/>
                        <a:pt x="0" y="1418"/>
                        <a:pt x="0" y="3119"/>
                      </a:cubicBezTo>
                      <a:cubicBezTo>
                        <a:pt x="0" y="4852"/>
                        <a:pt x="1387" y="6238"/>
                        <a:pt x="3119" y="6238"/>
                      </a:cubicBezTo>
                      <a:cubicBezTo>
                        <a:pt x="4852" y="6238"/>
                        <a:pt x="6238" y="4820"/>
                        <a:pt x="6238" y="3119"/>
                      </a:cubicBezTo>
                      <a:cubicBezTo>
                        <a:pt x="6238" y="1386"/>
                        <a:pt x="4821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1" name="Google Shape;12765;p139">
                  <a:extLst>
                    <a:ext uri="{FF2B5EF4-FFF2-40B4-BE49-F238E27FC236}">
                      <a16:creationId xmlns:a16="http://schemas.microsoft.com/office/drawing/2014/main" id="{6808E8B9-3454-B6E4-9BBC-75F4AFD76668}"/>
                    </a:ext>
                  </a:extLst>
                </p:cNvPr>
                <p:cNvSpPr/>
                <p:nvPr/>
              </p:nvSpPr>
              <p:spPr>
                <a:xfrm>
                  <a:off x="1412450" y="1954475"/>
                  <a:ext cx="297750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847" extrusionOk="0">
                      <a:moveTo>
                        <a:pt x="6365" y="662"/>
                      </a:moveTo>
                      <a:lnTo>
                        <a:pt x="6522" y="1513"/>
                      </a:lnTo>
                      <a:cubicBezTo>
                        <a:pt x="6554" y="1702"/>
                        <a:pt x="6617" y="1765"/>
                        <a:pt x="6774" y="1797"/>
                      </a:cubicBezTo>
                      <a:cubicBezTo>
                        <a:pt x="7342" y="1923"/>
                        <a:pt x="7814" y="2112"/>
                        <a:pt x="8287" y="2427"/>
                      </a:cubicBezTo>
                      <a:cubicBezTo>
                        <a:pt x="8350" y="2474"/>
                        <a:pt x="8421" y="2498"/>
                        <a:pt x="8488" y="2498"/>
                      </a:cubicBezTo>
                      <a:cubicBezTo>
                        <a:pt x="8554" y="2498"/>
                        <a:pt x="8618" y="2474"/>
                        <a:pt x="8665" y="2427"/>
                      </a:cubicBezTo>
                      <a:lnTo>
                        <a:pt x="9389" y="1923"/>
                      </a:lnTo>
                      <a:lnTo>
                        <a:pt x="9925" y="2490"/>
                      </a:lnTo>
                      <a:lnTo>
                        <a:pt x="9421" y="3183"/>
                      </a:lnTo>
                      <a:cubicBezTo>
                        <a:pt x="9358" y="3309"/>
                        <a:pt x="9358" y="3466"/>
                        <a:pt x="9421" y="3592"/>
                      </a:cubicBezTo>
                      <a:cubicBezTo>
                        <a:pt x="9736" y="4065"/>
                        <a:pt x="9925" y="4537"/>
                        <a:pt x="10051" y="5073"/>
                      </a:cubicBezTo>
                      <a:cubicBezTo>
                        <a:pt x="10082" y="5231"/>
                        <a:pt x="10209" y="5294"/>
                        <a:pt x="10335" y="5357"/>
                      </a:cubicBezTo>
                      <a:lnTo>
                        <a:pt x="11185" y="5514"/>
                      </a:lnTo>
                      <a:lnTo>
                        <a:pt x="11185" y="6302"/>
                      </a:lnTo>
                      <a:lnTo>
                        <a:pt x="10335" y="6459"/>
                      </a:lnTo>
                      <a:cubicBezTo>
                        <a:pt x="10177" y="6491"/>
                        <a:pt x="10082" y="6585"/>
                        <a:pt x="10051" y="6743"/>
                      </a:cubicBezTo>
                      <a:cubicBezTo>
                        <a:pt x="9925" y="7278"/>
                        <a:pt x="9736" y="7751"/>
                        <a:pt x="9421" y="8224"/>
                      </a:cubicBezTo>
                      <a:cubicBezTo>
                        <a:pt x="9358" y="8350"/>
                        <a:pt x="9358" y="8507"/>
                        <a:pt x="9421" y="8633"/>
                      </a:cubicBezTo>
                      <a:lnTo>
                        <a:pt x="9925" y="9326"/>
                      </a:lnTo>
                      <a:lnTo>
                        <a:pt x="9389" y="9893"/>
                      </a:lnTo>
                      <a:lnTo>
                        <a:pt x="8665" y="9358"/>
                      </a:lnTo>
                      <a:cubicBezTo>
                        <a:pt x="8618" y="9326"/>
                        <a:pt x="8554" y="9310"/>
                        <a:pt x="8488" y="9310"/>
                      </a:cubicBezTo>
                      <a:cubicBezTo>
                        <a:pt x="8421" y="9310"/>
                        <a:pt x="8350" y="9326"/>
                        <a:pt x="8287" y="9358"/>
                      </a:cubicBezTo>
                      <a:cubicBezTo>
                        <a:pt x="7814" y="9673"/>
                        <a:pt x="7342" y="9893"/>
                        <a:pt x="6774" y="9988"/>
                      </a:cubicBezTo>
                      <a:cubicBezTo>
                        <a:pt x="6617" y="10051"/>
                        <a:pt x="6554" y="10145"/>
                        <a:pt x="6522" y="10271"/>
                      </a:cubicBezTo>
                      <a:lnTo>
                        <a:pt x="6365" y="11153"/>
                      </a:lnTo>
                      <a:lnTo>
                        <a:pt x="5577" y="11153"/>
                      </a:lnTo>
                      <a:lnTo>
                        <a:pt x="5420" y="10271"/>
                      </a:lnTo>
                      <a:cubicBezTo>
                        <a:pt x="5357" y="10114"/>
                        <a:pt x="5294" y="10051"/>
                        <a:pt x="5136" y="9988"/>
                      </a:cubicBezTo>
                      <a:cubicBezTo>
                        <a:pt x="4569" y="9893"/>
                        <a:pt x="4097" y="9673"/>
                        <a:pt x="3624" y="9358"/>
                      </a:cubicBezTo>
                      <a:cubicBezTo>
                        <a:pt x="3561" y="9326"/>
                        <a:pt x="3498" y="9310"/>
                        <a:pt x="3435" y="9310"/>
                      </a:cubicBezTo>
                      <a:cubicBezTo>
                        <a:pt x="3372" y="9310"/>
                        <a:pt x="3309" y="9326"/>
                        <a:pt x="3246" y="9358"/>
                      </a:cubicBezTo>
                      <a:lnTo>
                        <a:pt x="2521" y="9893"/>
                      </a:lnTo>
                      <a:lnTo>
                        <a:pt x="1986" y="9326"/>
                      </a:lnTo>
                      <a:lnTo>
                        <a:pt x="2490" y="8633"/>
                      </a:lnTo>
                      <a:cubicBezTo>
                        <a:pt x="2584" y="8507"/>
                        <a:pt x="2584" y="8350"/>
                        <a:pt x="2490" y="8224"/>
                      </a:cubicBezTo>
                      <a:cubicBezTo>
                        <a:pt x="2175" y="7751"/>
                        <a:pt x="1986" y="7278"/>
                        <a:pt x="1860" y="6743"/>
                      </a:cubicBezTo>
                      <a:cubicBezTo>
                        <a:pt x="1828" y="6585"/>
                        <a:pt x="1702" y="6491"/>
                        <a:pt x="1576" y="6459"/>
                      </a:cubicBezTo>
                      <a:lnTo>
                        <a:pt x="726" y="6302"/>
                      </a:lnTo>
                      <a:lnTo>
                        <a:pt x="726" y="5514"/>
                      </a:lnTo>
                      <a:lnTo>
                        <a:pt x="1576" y="5357"/>
                      </a:lnTo>
                      <a:cubicBezTo>
                        <a:pt x="1734" y="5325"/>
                        <a:pt x="1828" y="5231"/>
                        <a:pt x="1860" y="5073"/>
                      </a:cubicBezTo>
                      <a:cubicBezTo>
                        <a:pt x="1986" y="4506"/>
                        <a:pt x="2175" y="4065"/>
                        <a:pt x="2490" y="3592"/>
                      </a:cubicBezTo>
                      <a:cubicBezTo>
                        <a:pt x="2584" y="3466"/>
                        <a:pt x="2584" y="3309"/>
                        <a:pt x="2490" y="3183"/>
                      </a:cubicBezTo>
                      <a:lnTo>
                        <a:pt x="1986" y="2490"/>
                      </a:lnTo>
                      <a:lnTo>
                        <a:pt x="2521" y="1923"/>
                      </a:lnTo>
                      <a:lnTo>
                        <a:pt x="3246" y="2427"/>
                      </a:lnTo>
                      <a:cubicBezTo>
                        <a:pt x="3309" y="2474"/>
                        <a:pt x="3372" y="2498"/>
                        <a:pt x="3435" y="2498"/>
                      </a:cubicBezTo>
                      <a:cubicBezTo>
                        <a:pt x="3498" y="2498"/>
                        <a:pt x="3561" y="2474"/>
                        <a:pt x="3624" y="2427"/>
                      </a:cubicBezTo>
                      <a:cubicBezTo>
                        <a:pt x="4097" y="2112"/>
                        <a:pt x="4569" y="1923"/>
                        <a:pt x="5136" y="1797"/>
                      </a:cubicBezTo>
                      <a:cubicBezTo>
                        <a:pt x="5294" y="1765"/>
                        <a:pt x="5357" y="1639"/>
                        <a:pt x="5420" y="1513"/>
                      </a:cubicBezTo>
                      <a:lnTo>
                        <a:pt x="5577" y="662"/>
                      </a:lnTo>
                      <a:close/>
                      <a:moveTo>
                        <a:pt x="5262" y="1"/>
                      </a:moveTo>
                      <a:cubicBezTo>
                        <a:pt x="5073" y="1"/>
                        <a:pt x="4916" y="127"/>
                        <a:pt x="4884" y="284"/>
                      </a:cubicBezTo>
                      <a:lnTo>
                        <a:pt x="4727" y="1166"/>
                      </a:lnTo>
                      <a:cubicBezTo>
                        <a:pt x="4254" y="1292"/>
                        <a:pt x="3813" y="1481"/>
                        <a:pt x="3435" y="1734"/>
                      </a:cubicBezTo>
                      <a:lnTo>
                        <a:pt x="2679" y="1229"/>
                      </a:lnTo>
                      <a:cubicBezTo>
                        <a:pt x="2610" y="1174"/>
                        <a:pt x="2541" y="1149"/>
                        <a:pt x="2474" y="1149"/>
                      </a:cubicBezTo>
                      <a:cubicBezTo>
                        <a:pt x="2389" y="1149"/>
                        <a:pt x="2309" y="1190"/>
                        <a:pt x="2238" y="1261"/>
                      </a:cubicBezTo>
                      <a:lnTo>
                        <a:pt x="1261" y="2238"/>
                      </a:lnTo>
                      <a:cubicBezTo>
                        <a:pt x="1135" y="2364"/>
                        <a:pt x="1135" y="2553"/>
                        <a:pt x="1230" y="2679"/>
                      </a:cubicBezTo>
                      <a:lnTo>
                        <a:pt x="1734" y="3435"/>
                      </a:lnTo>
                      <a:cubicBezTo>
                        <a:pt x="1513" y="3813"/>
                        <a:pt x="1324" y="4254"/>
                        <a:pt x="1198" y="4726"/>
                      </a:cubicBezTo>
                      <a:lnTo>
                        <a:pt x="284" y="4884"/>
                      </a:lnTo>
                      <a:cubicBezTo>
                        <a:pt x="127" y="4915"/>
                        <a:pt x="1" y="5042"/>
                        <a:pt x="1" y="5231"/>
                      </a:cubicBezTo>
                      <a:lnTo>
                        <a:pt x="1" y="6617"/>
                      </a:lnTo>
                      <a:cubicBezTo>
                        <a:pt x="64" y="6774"/>
                        <a:pt x="158" y="6932"/>
                        <a:pt x="316" y="6963"/>
                      </a:cubicBezTo>
                      <a:lnTo>
                        <a:pt x="1230" y="7121"/>
                      </a:lnTo>
                      <a:cubicBezTo>
                        <a:pt x="1356" y="7593"/>
                        <a:pt x="1545" y="8034"/>
                        <a:pt x="1797" y="8413"/>
                      </a:cubicBezTo>
                      <a:lnTo>
                        <a:pt x="1261" y="9169"/>
                      </a:lnTo>
                      <a:cubicBezTo>
                        <a:pt x="1167" y="9295"/>
                        <a:pt x="1198" y="9484"/>
                        <a:pt x="1324" y="9610"/>
                      </a:cubicBezTo>
                      <a:lnTo>
                        <a:pt x="2301" y="10586"/>
                      </a:lnTo>
                      <a:cubicBezTo>
                        <a:pt x="2368" y="10654"/>
                        <a:pt x="2454" y="10685"/>
                        <a:pt x="2533" y="10685"/>
                      </a:cubicBezTo>
                      <a:cubicBezTo>
                        <a:pt x="2602" y="10685"/>
                        <a:pt x="2666" y="10662"/>
                        <a:pt x="2710" y="10618"/>
                      </a:cubicBezTo>
                      <a:lnTo>
                        <a:pt x="3466" y="10114"/>
                      </a:lnTo>
                      <a:cubicBezTo>
                        <a:pt x="3876" y="10366"/>
                        <a:pt x="4286" y="10555"/>
                        <a:pt x="4790" y="10681"/>
                      </a:cubicBezTo>
                      <a:lnTo>
                        <a:pt x="4947" y="11563"/>
                      </a:lnTo>
                      <a:cubicBezTo>
                        <a:pt x="4979" y="11721"/>
                        <a:pt x="5105" y="11847"/>
                        <a:pt x="5294" y="11847"/>
                      </a:cubicBezTo>
                      <a:lnTo>
                        <a:pt x="6680" y="11847"/>
                      </a:lnTo>
                      <a:cubicBezTo>
                        <a:pt x="6837" y="11847"/>
                        <a:pt x="6995" y="11721"/>
                        <a:pt x="7027" y="11563"/>
                      </a:cubicBezTo>
                      <a:lnTo>
                        <a:pt x="7184" y="10681"/>
                      </a:lnTo>
                      <a:cubicBezTo>
                        <a:pt x="7657" y="10555"/>
                        <a:pt x="8098" y="10366"/>
                        <a:pt x="8476" y="10114"/>
                      </a:cubicBezTo>
                      <a:lnTo>
                        <a:pt x="9232" y="10618"/>
                      </a:lnTo>
                      <a:cubicBezTo>
                        <a:pt x="9301" y="10673"/>
                        <a:pt x="9370" y="10698"/>
                        <a:pt x="9436" y="10698"/>
                      </a:cubicBezTo>
                      <a:cubicBezTo>
                        <a:pt x="9521" y="10698"/>
                        <a:pt x="9602" y="10657"/>
                        <a:pt x="9673" y="10586"/>
                      </a:cubicBezTo>
                      <a:lnTo>
                        <a:pt x="10650" y="9610"/>
                      </a:lnTo>
                      <a:cubicBezTo>
                        <a:pt x="10776" y="9484"/>
                        <a:pt x="10776" y="9295"/>
                        <a:pt x="10681" y="9169"/>
                      </a:cubicBezTo>
                      <a:lnTo>
                        <a:pt x="10177" y="8413"/>
                      </a:lnTo>
                      <a:cubicBezTo>
                        <a:pt x="10398" y="8034"/>
                        <a:pt x="10618" y="7593"/>
                        <a:pt x="10713" y="7121"/>
                      </a:cubicBezTo>
                      <a:lnTo>
                        <a:pt x="11626" y="6963"/>
                      </a:lnTo>
                      <a:cubicBezTo>
                        <a:pt x="11784" y="6932"/>
                        <a:pt x="11910" y="6806"/>
                        <a:pt x="11910" y="6617"/>
                      </a:cubicBezTo>
                      <a:lnTo>
                        <a:pt x="11910" y="5231"/>
                      </a:lnTo>
                      <a:cubicBezTo>
                        <a:pt x="11910" y="5073"/>
                        <a:pt x="11784" y="4915"/>
                        <a:pt x="11626" y="4884"/>
                      </a:cubicBezTo>
                      <a:lnTo>
                        <a:pt x="10713" y="4726"/>
                      </a:lnTo>
                      <a:cubicBezTo>
                        <a:pt x="10618" y="4254"/>
                        <a:pt x="10398" y="3813"/>
                        <a:pt x="10177" y="3403"/>
                      </a:cubicBezTo>
                      <a:lnTo>
                        <a:pt x="10681" y="2679"/>
                      </a:lnTo>
                      <a:cubicBezTo>
                        <a:pt x="10807" y="2553"/>
                        <a:pt x="10776" y="2364"/>
                        <a:pt x="10650" y="2238"/>
                      </a:cubicBezTo>
                      <a:lnTo>
                        <a:pt x="9673" y="1261"/>
                      </a:lnTo>
                      <a:cubicBezTo>
                        <a:pt x="9605" y="1193"/>
                        <a:pt x="9520" y="1162"/>
                        <a:pt x="9435" y="1162"/>
                      </a:cubicBezTo>
                      <a:cubicBezTo>
                        <a:pt x="9362" y="1162"/>
                        <a:pt x="9290" y="1186"/>
                        <a:pt x="9232" y="1229"/>
                      </a:cubicBezTo>
                      <a:lnTo>
                        <a:pt x="8476" y="1734"/>
                      </a:lnTo>
                      <a:cubicBezTo>
                        <a:pt x="8098" y="1481"/>
                        <a:pt x="7657" y="1292"/>
                        <a:pt x="7184" y="1166"/>
                      </a:cubicBezTo>
                      <a:lnTo>
                        <a:pt x="6995" y="284"/>
                      </a:lnTo>
                      <a:cubicBezTo>
                        <a:pt x="6932" y="127"/>
                        <a:pt x="6837" y="1"/>
                        <a:pt x="661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A69F1550-DBE5-7505-1E5F-3A36E919706E}"/>
                </a:ext>
              </a:extLst>
            </p:cNvPr>
            <p:cNvGrpSpPr/>
            <p:nvPr/>
          </p:nvGrpSpPr>
          <p:grpSpPr>
            <a:xfrm>
              <a:off x="9469761" y="3495036"/>
              <a:ext cx="2623880" cy="859450"/>
              <a:chOff x="9469761" y="3495036"/>
              <a:chExt cx="2623880" cy="859450"/>
            </a:xfrm>
          </p:grpSpPr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0DA6AE30-03FF-C954-5C33-30B7369CE36F}"/>
                  </a:ext>
                </a:extLst>
              </p:cNvPr>
              <p:cNvSpPr txBox="1"/>
              <p:nvPr/>
            </p:nvSpPr>
            <p:spPr>
              <a:xfrm>
                <a:off x="9469762" y="3495036"/>
                <a:ext cx="262387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Mobile-ID’s Internal System</a:t>
                </a:r>
              </a:p>
            </p:txBody>
          </p:sp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391AD7CF-1C11-AB48-7707-0453F21984E1}"/>
                  </a:ext>
                </a:extLst>
              </p:cNvPr>
              <p:cNvSpPr txBox="1"/>
              <p:nvPr/>
            </p:nvSpPr>
            <p:spPr>
              <a:xfrm>
                <a:off x="9469761" y="3831266"/>
                <a:ext cx="233114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err="1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eTax</a:t>
                </a:r>
                <a:r>
                  <a:rPr lang="en-US" sz="14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, </a:t>
                </a:r>
                <a:r>
                  <a:rPr lang="en-US" sz="1400" dirty="0" err="1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eContract</a:t>
                </a:r>
                <a:r>
                  <a:rPr lang="en-US" sz="14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, eInvoice, </a:t>
                </a:r>
                <a:r>
                  <a:rPr lang="en-US" sz="1400" dirty="0" err="1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Qrypto</a:t>
                </a:r>
                <a:r>
                  <a:rPr lang="en-US" sz="14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, </a:t>
                </a:r>
                <a:r>
                  <a:rPr lang="en-US" sz="1400" dirty="0" err="1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CheckID</a:t>
                </a:r>
                <a:r>
                  <a:rPr lang="en-US" sz="14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, </a:t>
                </a:r>
                <a:r>
                  <a:rPr lang="en-US" sz="1400" dirty="0" err="1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eKYC</a:t>
                </a:r>
                <a:r>
                  <a:rPr lang="en-US" sz="14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, etc.</a:t>
                </a:r>
              </a:p>
            </p:txBody>
          </p:sp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B7C4ACC-DBE6-2F10-BA45-D686AEA775FB}"/>
              </a:ext>
            </a:extLst>
          </p:cNvPr>
          <p:cNvGrpSpPr/>
          <p:nvPr/>
        </p:nvGrpSpPr>
        <p:grpSpPr>
          <a:xfrm>
            <a:off x="8512191" y="5085374"/>
            <a:ext cx="3204093" cy="859450"/>
            <a:chOff x="8512191" y="5085374"/>
            <a:chExt cx="3204093" cy="859450"/>
          </a:xfrm>
        </p:grpSpPr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9FC747C2-6590-B05D-A975-EC3931C24B51}"/>
                </a:ext>
              </a:extLst>
            </p:cNvPr>
            <p:cNvGrpSpPr/>
            <p:nvPr/>
          </p:nvGrpSpPr>
          <p:grpSpPr>
            <a:xfrm>
              <a:off x="8512191" y="5102805"/>
              <a:ext cx="820397" cy="820397"/>
              <a:chOff x="8512191" y="5102805"/>
              <a:chExt cx="820397" cy="820397"/>
            </a:xfrm>
          </p:grpSpPr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0D895BFD-08FD-0F6C-7BE3-BFF2BE2A3566}"/>
                  </a:ext>
                </a:extLst>
              </p:cNvPr>
              <p:cNvSpPr/>
              <p:nvPr/>
            </p:nvSpPr>
            <p:spPr>
              <a:xfrm>
                <a:off x="8512191" y="5102805"/>
                <a:ext cx="820397" cy="82039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16" name="Google Shape;12928;p140">
                <a:extLst>
                  <a:ext uri="{FF2B5EF4-FFF2-40B4-BE49-F238E27FC236}">
                    <a16:creationId xmlns:a16="http://schemas.microsoft.com/office/drawing/2014/main" id="{E45A32D8-132B-ED48-DA6E-AA7A15C7BBA1}"/>
                  </a:ext>
                </a:extLst>
              </p:cNvPr>
              <p:cNvGrpSpPr/>
              <p:nvPr/>
            </p:nvGrpSpPr>
            <p:grpSpPr>
              <a:xfrm>
                <a:off x="8663373" y="5208340"/>
                <a:ext cx="525610" cy="563810"/>
                <a:chOff x="-31874100" y="1939525"/>
                <a:chExt cx="271750" cy="291500"/>
              </a:xfrm>
            </p:grpSpPr>
            <p:sp>
              <p:nvSpPr>
                <p:cNvPr id="117" name="Google Shape;12929;p140">
                  <a:extLst>
                    <a:ext uri="{FF2B5EF4-FFF2-40B4-BE49-F238E27FC236}">
                      <a16:creationId xmlns:a16="http://schemas.microsoft.com/office/drawing/2014/main" id="{74AE2F5A-F5D5-7445-1359-1CF49E167CDF}"/>
                    </a:ext>
                  </a:extLst>
                </p:cNvPr>
                <p:cNvSpPr/>
                <p:nvPr/>
              </p:nvSpPr>
              <p:spPr>
                <a:xfrm>
                  <a:off x="-31874100" y="2132475"/>
                  <a:ext cx="271750" cy="9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70" h="3942" extrusionOk="0">
                      <a:moveTo>
                        <a:pt x="2080" y="1135"/>
                      </a:moveTo>
                      <a:lnTo>
                        <a:pt x="2300" y="1576"/>
                      </a:lnTo>
                      <a:cubicBezTo>
                        <a:pt x="2363" y="1702"/>
                        <a:pt x="2458" y="1734"/>
                        <a:pt x="2584" y="1765"/>
                      </a:cubicBezTo>
                      <a:lnTo>
                        <a:pt x="3056" y="1860"/>
                      </a:lnTo>
                      <a:lnTo>
                        <a:pt x="2710" y="2206"/>
                      </a:lnTo>
                      <a:cubicBezTo>
                        <a:pt x="2615" y="2269"/>
                        <a:pt x="2584" y="2395"/>
                        <a:pt x="2615" y="2521"/>
                      </a:cubicBezTo>
                      <a:lnTo>
                        <a:pt x="2710" y="2994"/>
                      </a:lnTo>
                      <a:lnTo>
                        <a:pt x="2269" y="2773"/>
                      </a:lnTo>
                      <a:cubicBezTo>
                        <a:pt x="2237" y="2710"/>
                        <a:pt x="2143" y="2710"/>
                        <a:pt x="2111" y="2710"/>
                      </a:cubicBezTo>
                      <a:cubicBezTo>
                        <a:pt x="2080" y="2710"/>
                        <a:pt x="1985" y="2710"/>
                        <a:pt x="1954" y="2773"/>
                      </a:cubicBezTo>
                      <a:lnTo>
                        <a:pt x="1513" y="2994"/>
                      </a:lnTo>
                      <a:lnTo>
                        <a:pt x="1607" y="2521"/>
                      </a:lnTo>
                      <a:cubicBezTo>
                        <a:pt x="1607" y="2395"/>
                        <a:pt x="1607" y="2301"/>
                        <a:pt x="1513" y="2206"/>
                      </a:cubicBezTo>
                      <a:lnTo>
                        <a:pt x="1166" y="1860"/>
                      </a:lnTo>
                      <a:lnTo>
                        <a:pt x="1639" y="1765"/>
                      </a:lnTo>
                      <a:cubicBezTo>
                        <a:pt x="1670" y="1765"/>
                        <a:pt x="1796" y="1702"/>
                        <a:pt x="1828" y="1576"/>
                      </a:cubicBezTo>
                      <a:lnTo>
                        <a:pt x="2080" y="1135"/>
                      </a:lnTo>
                      <a:close/>
                      <a:moveTo>
                        <a:pt x="5514" y="1135"/>
                      </a:moveTo>
                      <a:lnTo>
                        <a:pt x="5734" y="1576"/>
                      </a:lnTo>
                      <a:cubicBezTo>
                        <a:pt x="5766" y="1702"/>
                        <a:pt x="5892" y="1734"/>
                        <a:pt x="6018" y="1765"/>
                      </a:cubicBezTo>
                      <a:lnTo>
                        <a:pt x="6490" y="1860"/>
                      </a:lnTo>
                      <a:lnTo>
                        <a:pt x="6144" y="2206"/>
                      </a:lnTo>
                      <a:cubicBezTo>
                        <a:pt x="6049" y="2269"/>
                        <a:pt x="6018" y="2395"/>
                        <a:pt x="6049" y="2521"/>
                      </a:cubicBezTo>
                      <a:lnTo>
                        <a:pt x="6144" y="2994"/>
                      </a:lnTo>
                      <a:lnTo>
                        <a:pt x="5703" y="2773"/>
                      </a:lnTo>
                      <a:cubicBezTo>
                        <a:pt x="5671" y="2710"/>
                        <a:pt x="5577" y="2710"/>
                        <a:pt x="5545" y="2710"/>
                      </a:cubicBezTo>
                      <a:cubicBezTo>
                        <a:pt x="5514" y="2710"/>
                        <a:pt x="5419" y="2710"/>
                        <a:pt x="5388" y="2773"/>
                      </a:cubicBezTo>
                      <a:lnTo>
                        <a:pt x="4947" y="2994"/>
                      </a:lnTo>
                      <a:lnTo>
                        <a:pt x="5041" y="2521"/>
                      </a:lnTo>
                      <a:cubicBezTo>
                        <a:pt x="5041" y="2395"/>
                        <a:pt x="5041" y="2301"/>
                        <a:pt x="4947" y="2206"/>
                      </a:cubicBezTo>
                      <a:lnTo>
                        <a:pt x="4600" y="1860"/>
                      </a:lnTo>
                      <a:lnTo>
                        <a:pt x="4978" y="1765"/>
                      </a:lnTo>
                      <a:cubicBezTo>
                        <a:pt x="5104" y="1765"/>
                        <a:pt x="5199" y="1702"/>
                        <a:pt x="5262" y="1576"/>
                      </a:cubicBezTo>
                      <a:lnTo>
                        <a:pt x="5514" y="1135"/>
                      </a:lnTo>
                      <a:close/>
                      <a:moveTo>
                        <a:pt x="8916" y="1135"/>
                      </a:moveTo>
                      <a:lnTo>
                        <a:pt x="9168" y="1576"/>
                      </a:lnTo>
                      <a:cubicBezTo>
                        <a:pt x="9200" y="1702"/>
                        <a:pt x="9326" y="1734"/>
                        <a:pt x="9452" y="1765"/>
                      </a:cubicBezTo>
                      <a:lnTo>
                        <a:pt x="9924" y="1860"/>
                      </a:lnTo>
                      <a:lnTo>
                        <a:pt x="9546" y="2206"/>
                      </a:lnTo>
                      <a:cubicBezTo>
                        <a:pt x="9483" y="2269"/>
                        <a:pt x="9452" y="2395"/>
                        <a:pt x="9483" y="2521"/>
                      </a:cubicBezTo>
                      <a:lnTo>
                        <a:pt x="9546" y="2994"/>
                      </a:lnTo>
                      <a:lnTo>
                        <a:pt x="9137" y="2773"/>
                      </a:lnTo>
                      <a:cubicBezTo>
                        <a:pt x="9074" y="2710"/>
                        <a:pt x="9011" y="2710"/>
                        <a:pt x="8979" y="2710"/>
                      </a:cubicBezTo>
                      <a:cubicBezTo>
                        <a:pt x="8916" y="2710"/>
                        <a:pt x="8853" y="2710"/>
                        <a:pt x="8822" y="2773"/>
                      </a:cubicBezTo>
                      <a:lnTo>
                        <a:pt x="8381" y="2994"/>
                      </a:lnTo>
                      <a:lnTo>
                        <a:pt x="8444" y="2521"/>
                      </a:lnTo>
                      <a:cubicBezTo>
                        <a:pt x="8444" y="2395"/>
                        <a:pt x="8444" y="2301"/>
                        <a:pt x="8381" y="2206"/>
                      </a:cubicBezTo>
                      <a:lnTo>
                        <a:pt x="8034" y="1860"/>
                      </a:lnTo>
                      <a:lnTo>
                        <a:pt x="8412" y="1765"/>
                      </a:lnTo>
                      <a:cubicBezTo>
                        <a:pt x="8538" y="1765"/>
                        <a:pt x="8601" y="1702"/>
                        <a:pt x="8696" y="1576"/>
                      </a:cubicBezTo>
                      <a:lnTo>
                        <a:pt x="8916" y="1135"/>
                      </a:lnTo>
                      <a:close/>
                      <a:moveTo>
                        <a:pt x="2048" y="1"/>
                      </a:moveTo>
                      <a:cubicBezTo>
                        <a:pt x="1922" y="1"/>
                        <a:pt x="1796" y="64"/>
                        <a:pt x="1733" y="190"/>
                      </a:cubicBezTo>
                      <a:lnTo>
                        <a:pt x="1292" y="1104"/>
                      </a:lnTo>
                      <a:lnTo>
                        <a:pt x="315" y="1261"/>
                      </a:lnTo>
                      <a:cubicBezTo>
                        <a:pt x="189" y="1261"/>
                        <a:pt x="63" y="1387"/>
                        <a:pt x="32" y="1482"/>
                      </a:cubicBezTo>
                      <a:cubicBezTo>
                        <a:pt x="0" y="1608"/>
                        <a:pt x="32" y="1765"/>
                        <a:pt x="95" y="1860"/>
                      </a:cubicBezTo>
                      <a:lnTo>
                        <a:pt x="819" y="2553"/>
                      </a:lnTo>
                      <a:lnTo>
                        <a:pt x="662" y="3561"/>
                      </a:lnTo>
                      <a:cubicBezTo>
                        <a:pt x="630" y="3655"/>
                        <a:pt x="693" y="3813"/>
                        <a:pt x="788" y="3876"/>
                      </a:cubicBezTo>
                      <a:cubicBezTo>
                        <a:pt x="862" y="3913"/>
                        <a:pt x="925" y="3928"/>
                        <a:pt x="990" y="3928"/>
                      </a:cubicBezTo>
                      <a:cubicBezTo>
                        <a:pt x="1035" y="3928"/>
                        <a:pt x="1082" y="3920"/>
                        <a:pt x="1134" y="3907"/>
                      </a:cubicBezTo>
                      <a:lnTo>
                        <a:pt x="2048" y="3435"/>
                      </a:lnTo>
                      <a:lnTo>
                        <a:pt x="2962" y="3907"/>
                      </a:lnTo>
                      <a:cubicBezTo>
                        <a:pt x="2998" y="3931"/>
                        <a:pt x="3039" y="3942"/>
                        <a:pt x="3082" y="3942"/>
                      </a:cubicBezTo>
                      <a:cubicBezTo>
                        <a:pt x="3153" y="3942"/>
                        <a:pt x="3230" y="3915"/>
                        <a:pt x="3308" y="3876"/>
                      </a:cubicBezTo>
                      <a:cubicBezTo>
                        <a:pt x="3434" y="3781"/>
                        <a:pt x="3466" y="3655"/>
                        <a:pt x="3434" y="3561"/>
                      </a:cubicBezTo>
                      <a:lnTo>
                        <a:pt x="3277" y="2553"/>
                      </a:lnTo>
                      <a:lnTo>
                        <a:pt x="3749" y="2080"/>
                      </a:lnTo>
                      <a:lnTo>
                        <a:pt x="4222" y="2553"/>
                      </a:lnTo>
                      <a:lnTo>
                        <a:pt x="4064" y="3561"/>
                      </a:lnTo>
                      <a:cubicBezTo>
                        <a:pt x="4001" y="3655"/>
                        <a:pt x="4096" y="3813"/>
                        <a:pt x="4159" y="3876"/>
                      </a:cubicBezTo>
                      <a:cubicBezTo>
                        <a:pt x="4233" y="3913"/>
                        <a:pt x="4307" y="3928"/>
                        <a:pt x="4380" y="3928"/>
                      </a:cubicBezTo>
                      <a:cubicBezTo>
                        <a:pt x="4433" y="3928"/>
                        <a:pt x="4485" y="3920"/>
                        <a:pt x="4537" y="3907"/>
                      </a:cubicBezTo>
                      <a:lnTo>
                        <a:pt x="5419" y="3435"/>
                      </a:lnTo>
                      <a:lnTo>
                        <a:pt x="6333" y="3907"/>
                      </a:lnTo>
                      <a:cubicBezTo>
                        <a:pt x="6381" y="3931"/>
                        <a:pt x="6429" y="3942"/>
                        <a:pt x="6475" y="3942"/>
                      </a:cubicBezTo>
                      <a:cubicBezTo>
                        <a:pt x="6550" y="3942"/>
                        <a:pt x="6621" y="3915"/>
                        <a:pt x="6679" y="3876"/>
                      </a:cubicBezTo>
                      <a:cubicBezTo>
                        <a:pt x="6805" y="3781"/>
                        <a:pt x="6837" y="3655"/>
                        <a:pt x="6805" y="3561"/>
                      </a:cubicBezTo>
                      <a:lnTo>
                        <a:pt x="6648" y="2553"/>
                      </a:lnTo>
                      <a:lnTo>
                        <a:pt x="7120" y="2080"/>
                      </a:lnTo>
                      <a:lnTo>
                        <a:pt x="7593" y="2553"/>
                      </a:lnTo>
                      <a:lnTo>
                        <a:pt x="7435" y="3561"/>
                      </a:lnTo>
                      <a:cubicBezTo>
                        <a:pt x="7404" y="3655"/>
                        <a:pt x="7467" y="3813"/>
                        <a:pt x="7561" y="3876"/>
                      </a:cubicBezTo>
                      <a:cubicBezTo>
                        <a:pt x="7635" y="3913"/>
                        <a:pt x="7698" y="3928"/>
                        <a:pt x="7763" y="3928"/>
                      </a:cubicBezTo>
                      <a:cubicBezTo>
                        <a:pt x="7809" y="3928"/>
                        <a:pt x="7856" y="3920"/>
                        <a:pt x="7908" y="3907"/>
                      </a:cubicBezTo>
                      <a:lnTo>
                        <a:pt x="8822" y="3435"/>
                      </a:lnTo>
                      <a:lnTo>
                        <a:pt x="9735" y="3907"/>
                      </a:lnTo>
                      <a:cubicBezTo>
                        <a:pt x="9771" y="3931"/>
                        <a:pt x="9812" y="3942"/>
                        <a:pt x="9856" y="3942"/>
                      </a:cubicBezTo>
                      <a:cubicBezTo>
                        <a:pt x="9926" y="3942"/>
                        <a:pt x="10004" y="3915"/>
                        <a:pt x="10082" y="3876"/>
                      </a:cubicBezTo>
                      <a:cubicBezTo>
                        <a:pt x="10208" y="3781"/>
                        <a:pt x="10239" y="3655"/>
                        <a:pt x="10208" y="3561"/>
                      </a:cubicBezTo>
                      <a:lnTo>
                        <a:pt x="10050" y="2553"/>
                      </a:lnTo>
                      <a:lnTo>
                        <a:pt x="10743" y="1860"/>
                      </a:lnTo>
                      <a:cubicBezTo>
                        <a:pt x="10838" y="1765"/>
                        <a:pt x="10869" y="1608"/>
                        <a:pt x="10838" y="1482"/>
                      </a:cubicBezTo>
                      <a:cubicBezTo>
                        <a:pt x="10775" y="1387"/>
                        <a:pt x="10680" y="1293"/>
                        <a:pt x="10554" y="1261"/>
                      </a:cubicBezTo>
                      <a:lnTo>
                        <a:pt x="9578" y="1104"/>
                      </a:lnTo>
                      <a:lnTo>
                        <a:pt x="9137" y="190"/>
                      </a:lnTo>
                      <a:cubicBezTo>
                        <a:pt x="9105" y="64"/>
                        <a:pt x="8979" y="1"/>
                        <a:pt x="8822" y="1"/>
                      </a:cubicBezTo>
                      <a:cubicBezTo>
                        <a:pt x="8696" y="1"/>
                        <a:pt x="8570" y="64"/>
                        <a:pt x="8507" y="190"/>
                      </a:cubicBezTo>
                      <a:lnTo>
                        <a:pt x="8066" y="1104"/>
                      </a:lnTo>
                      <a:lnTo>
                        <a:pt x="7120" y="1261"/>
                      </a:lnTo>
                      <a:lnTo>
                        <a:pt x="6175" y="1104"/>
                      </a:lnTo>
                      <a:lnTo>
                        <a:pt x="5734" y="190"/>
                      </a:lnTo>
                      <a:cubicBezTo>
                        <a:pt x="5703" y="64"/>
                        <a:pt x="5577" y="1"/>
                        <a:pt x="5419" y="1"/>
                      </a:cubicBezTo>
                      <a:cubicBezTo>
                        <a:pt x="5262" y="1"/>
                        <a:pt x="5199" y="64"/>
                        <a:pt x="5104" y="190"/>
                      </a:cubicBezTo>
                      <a:lnTo>
                        <a:pt x="4695" y="1104"/>
                      </a:lnTo>
                      <a:lnTo>
                        <a:pt x="3749" y="1261"/>
                      </a:lnTo>
                      <a:lnTo>
                        <a:pt x="2804" y="1104"/>
                      </a:lnTo>
                      <a:lnTo>
                        <a:pt x="2363" y="190"/>
                      </a:lnTo>
                      <a:cubicBezTo>
                        <a:pt x="2332" y="64"/>
                        <a:pt x="2206" y="1"/>
                        <a:pt x="2048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8" name="Google Shape;12930;p140">
                  <a:extLst>
                    <a:ext uri="{FF2B5EF4-FFF2-40B4-BE49-F238E27FC236}">
                      <a16:creationId xmlns:a16="http://schemas.microsoft.com/office/drawing/2014/main" id="{794C570C-367C-D05B-0D8F-75BEE5ECCD8A}"/>
                    </a:ext>
                  </a:extLst>
                </p:cNvPr>
                <p:cNvSpPr/>
                <p:nvPr/>
              </p:nvSpPr>
              <p:spPr>
                <a:xfrm>
                  <a:off x="-31830775" y="1939525"/>
                  <a:ext cx="189050" cy="18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2" h="7593" extrusionOk="0">
                      <a:moveTo>
                        <a:pt x="3718" y="662"/>
                      </a:moveTo>
                      <a:cubicBezTo>
                        <a:pt x="5072" y="662"/>
                        <a:pt x="6144" y="1764"/>
                        <a:pt x="6144" y="3088"/>
                      </a:cubicBezTo>
                      <a:lnTo>
                        <a:pt x="6144" y="3466"/>
                      </a:lnTo>
                      <a:lnTo>
                        <a:pt x="6081" y="3466"/>
                      </a:lnTo>
                      <a:cubicBezTo>
                        <a:pt x="5986" y="2647"/>
                        <a:pt x="5261" y="2048"/>
                        <a:pt x="4411" y="2048"/>
                      </a:cubicBezTo>
                      <a:lnTo>
                        <a:pt x="3025" y="2048"/>
                      </a:lnTo>
                      <a:cubicBezTo>
                        <a:pt x="2142" y="2048"/>
                        <a:pt x="1481" y="2678"/>
                        <a:pt x="1323" y="3466"/>
                      </a:cubicBezTo>
                      <a:lnTo>
                        <a:pt x="1292" y="3466"/>
                      </a:lnTo>
                      <a:lnTo>
                        <a:pt x="1292" y="3088"/>
                      </a:lnTo>
                      <a:cubicBezTo>
                        <a:pt x="1323" y="1764"/>
                        <a:pt x="2426" y="662"/>
                        <a:pt x="3718" y="662"/>
                      </a:cubicBezTo>
                      <a:close/>
                      <a:moveTo>
                        <a:pt x="4348" y="2773"/>
                      </a:moveTo>
                      <a:cubicBezTo>
                        <a:pt x="4915" y="2773"/>
                        <a:pt x="5387" y="3245"/>
                        <a:pt x="5387" y="3781"/>
                      </a:cubicBezTo>
                      <a:lnTo>
                        <a:pt x="5387" y="4127"/>
                      </a:lnTo>
                      <a:lnTo>
                        <a:pt x="5387" y="4127"/>
                      </a:lnTo>
                      <a:cubicBezTo>
                        <a:pt x="5153" y="4127"/>
                        <a:pt x="4907" y="4122"/>
                        <a:pt x="4820" y="4064"/>
                      </a:cubicBezTo>
                      <a:cubicBezTo>
                        <a:pt x="4789" y="4033"/>
                        <a:pt x="4757" y="3907"/>
                        <a:pt x="4757" y="3812"/>
                      </a:cubicBezTo>
                      <a:cubicBezTo>
                        <a:pt x="4757" y="3623"/>
                        <a:pt x="4600" y="3466"/>
                        <a:pt x="4411" y="3466"/>
                      </a:cubicBezTo>
                      <a:cubicBezTo>
                        <a:pt x="4190" y="3466"/>
                        <a:pt x="4033" y="3623"/>
                        <a:pt x="4033" y="3812"/>
                      </a:cubicBezTo>
                      <a:cubicBezTo>
                        <a:pt x="4033" y="3907"/>
                        <a:pt x="4033" y="4033"/>
                        <a:pt x="3970" y="4064"/>
                      </a:cubicBezTo>
                      <a:cubicBezTo>
                        <a:pt x="3907" y="4127"/>
                        <a:pt x="3789" y="4143"/>
                        <a:pt x="3643" y="4143"/>
                      </a:cubicBezTo>
                      <a:cubicBezTo>
                        <a:pt x="3497" y="4143"/>
                        <a:pt x="3324" y="4127"/>
                        <a:pt x="3151" y="4127"/>
                      </a:cubicBezTo>
                      <a:lnTo>
                        <a:pt x="1953" y="4127"/>
                      </a:lnTo>
                      <a:lnTo>
                        <a:pt x="1953" y="3781"/>
                      </a:lnTo>
                      <a:cubicBezTo>
                        <a:pt x="1953" y="3214"/>
                        <a:pt x="2426" y="2773"/>
                        <a:pt x="2993" y="2773"/>
                      </a:cubicBezTo>
                      <a:close/>
                      <a:moveTo>
                        <a:pt x="1008" y="4096"/>
                      </a:moveTo>
                      <a:cubicBezTo>
                        <a:pt x="1197" y="4096"/>
                        <a:pt x="1355" y="4253"/>
                        <a:pt x="1355" y="4442"/>
                      </a:cubicBezTo>
                      <a:lnTo>
                        <a:pt x="1355" y="5135"/>
                      </a:lnTo>
                      <a:cubicBezTo>
                        <a:pt x="1323" y="5356"/>
                        <a:pt x="1197" y="5482"/>
                        <a:pt x="1008" y="5482"/>
                      </a:cubicBezTo>
                      <a:cubicBezTo>
                        <a:pt x="819" y="5482"/>
                        <a:pt x="662" y="5324"/>
                        <a:pt x="662" y="5135"/>
                      </a:cubicBezTo>
                      <a:lnTo>
                        <a:pt x="662" y="4442"/>
                      </a:lnTo>
                      <a:cubicBezTo>
                        <a:pt x="662" y="4253"/>
                        <a:pt x="819" y="4096"/>
                        <a:pt x="1008" y="4096"/>
                      </a:cubicBezTo>
                      <a:close/>
                      <a:moveTo>
                        <a:pt x="6459" y="4127"/>
                      </a:moveTo>
                      <a:cubicBezTo>
                        <a:pt x="6648" y="4127"/>
                        <a:pt x="6805" y="4285"/>
                        <a:pt x="6805" y="4505"/>
                      </a:cubicBezTo>
                      <a:lnTo>
                        <a:pt x="6805" y="5167"/>
                      </a:lnTo>
                      <a:cubicBezTo>
                        <a:pt x="6805" y="5356"/>
                        <a:pt x="6648" y="5513"/>
                        <a:pt x="6459" y="5513"/>
                      </a:cubicBezTo>
                      <a:cubicBezTo>
                        <a:pt x="6238" y="5513"/>
                        <a:pt x="6081" y="5356"/>
                        <a:pt x="6081" y="5167"/>
                      </a:cubicBezTo>
                      <a:lnTo>
                        <a:pt x="6081" y="4505"/>
                      </a:lnTo>
                      <a:cubicBezTo>
                        <a:pt x="6081" y="4285"/>
                        <a:pt x="6238" y="4127"/>
                        <a:pt x="6459" y="4127"/>
                      </a:cubicBezTo>
                      <a:close/>
                      <a:moveTo>
                        <a:pt x="4442" y="4568"/>
                      </a:moveTo>
                      <a:cubicBezTo>
                        <a:pt x="4726" y="4757"/>
                        <a:pt x="5072" y="4820"/>
                        <a:pt x="5450" y="4820"/>
                      </a:cubicBezTo>
                      <a:lnTo>
                        <a:pt x="5450" y="5167"/>
                      </a:lnTo>
                      <a:cubicBezTo>
                        <a:pt x="5450" y="6112"/>
                        <a:pt x="4663" y="6900"/>
                        <a:pt x="3718" y="6900"/>
                      </a:cubicBezTo>
                      <a:cubicBezTo>
                        <a:pt x="2772" y="6900"/>
                        <a:pt x="2048" y="6112"/>
                        <a:pt x="2048" y="5167"/>
                      </a:cubicBezTo>
                      <a:lnTo>
                        <a:pt x="2048" y="4820"/>
                      </a:lnTo>
                      <a:lnTo>
                        <a:pt x="3214" y="4820"/>
                      </a:lnTo>
                      <a:cubicBezTo>
                        <a:pt x="3305" y="4820"/>
                        <a:pt x="3394" y="4821"/>
                        <a:pt x="3479" y="4821"/>
                      </a:cubicBezTo>
                      <a:cubicBezTo>
                        <a:pt x="3863" y="4821"/>
                        <a:pt x="4184" y="4800"/>
                        <a:pt x="4442" y="4568"/>
                      </a:cubicBezTo>
                      <a:close/>
                      <a:moveTo>
                        <a:pt x="3718" y="0"/>
                      </a:moveTo>
                      <a:cubicBezTo>
                        <a:pt x="2048" y="0"/>
                        <a:pt x="662" y="1386"/>
                        <a:pt x="662" y="3119"/>
                      </a:cubicBezTo>
                      <a:lnTo>
                        <a:pt x="662" y="3497"/>
                      </a:lnTo>
                      <a:cubicBezTo>
                        <a:pt x="252" y="3655"/>
                        <a:pt x="0" y="4033"/>
                        <a:pt x="0" y="4505"/>
                      </a:cubicBezTo>
                      <a:lnTo>
                        <a:pt x="0" y="5167"/>
                      </a:lnTo>
                      <a:cubicBezTo>
                        <a:pt x="0" y="5703"/>
                        <a:pt x="473" y="6175"/>
                        <a:pt x="1008" y="6175"/>
                      </a:cubicBezTo>
                      <a:cubicBezTo>
                        <a:pt x="1197" y="6175"/>
                        <a:pt x="1355" y="6144"/>
                        <a:pt x="1512" y="6081"/>
                      </a:cubicBezTo>
                      <a:cubicBezTo>
                        <a:pt x="1890" y="6963"/>
                        <a:pt x="2741" y="7593"/>
                        <a:pt x="3781" y="7593"/>
                      </a:cubicBezTo>
                      <a:cubicBezTo>
                        <a:pt x="4789" y="7593"/>
                        <a:pt x="5671" y="6963"/>
                        <a:pt x="6018" y="6049"/>
                      </a:cubicBezTo>
                      <a:cubicBezTo>
                        <a:pt x="6175" y="6144"/>
                        <a:pt x="6333" y="6175"/>
                        <a:pt x="6522" y="6175"/>
                      </a:cubicBezTo>
                      <a:cubicBezTo>
                        <a:pt x="7089" y="6175"/>
                        <a:pt x="7561" y="5703"/>
                        <a:pt x="7561" y="5167"/>
                      </a:cubicBezTo>
                      <a:lnTo>
                        <a:pt x="7561" y="4474"/>
                      </a:lnTo>
                      <a:cubicBezTo>
                        <a:pt x="7561" y="4064"/>
                        <a:pt x="7278" y="3655"/>
                        <a:pt x="6868" y="3497"/>
                      </a:cubicBezTo>
                      <a:lnTo>
                        <a:pt x="6868" y="3119"/>
                      </a:lnTo>
                      <a:cubicBezTo>
                        <a:pt x="6805" y="1386"/>
                        <a:pt x="5419" y="0"/>
                        <a:pt x="3718" y="0"/>
                      </a:cubicBezTo>
                      <a:close/>
                    </a:path>
                  </a:pathLst>
                </a:custGeom>
                <a:solidFill>
                  <a:schemeClr val="accent5">
                    <a:lumMod val="50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31224F5F-60D5-9462-201D-BD651787034B}"/>
                </a:ext>
              </a:extLst>
            </p:cNvPr>
            <p:cNvGrpSpPr/>
            <p:nvPr/>
          </p:nvGrpSpPr>
          <p:grpSpPr>
            <a:xfrm>
              <a:off x="9483770" y="5085374"/>
              <a:ext cx="2232514" cy="859450"/>
              <a:chOff x="9483770" y="5085374"/>
              <a:chExt cx="2232514" cy="859450"/>
            </a:xfrm>
          </p:grpSpPr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5B7F7AA6-B8B8-F73C-915A-6CD1CB0A5222}"/>
                  </a:ext>
                </a:extLst>
              </p:cNvPr>
              <p:cNvSpPr txBox="1"/>
              <p:nvPr/>
            </p:nvSpPr>
            <p:spPr>
              <a:xfrm>
                <a:off x="9483771" y="5085374"/>
                <a:ext cx="159095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Mobile-ID’s staff</a:t>
                </a:r>
              </a:p>
            </p:txBody>
          </p:sp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CA062ECB-0F2F-C373-35A9-9E13E3784C5A}"/>
                  </a:ext>
                </a:extLst>
              </p:cNvPr>
              <p:cNvSpPr txBox="1"/>
              <p:nvPr/>
            </p:nvSpPr>
            <p:spPr>
              <a:xfrm>
                <a:off x="9483770" y="5421604"/>
                <a:ext cx="223251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Sales, Admin, customer support staff, etc.</a:t>
                </a:r>
              </a:p>
            </p:txBody>
          </p:sp>
        </p:grpSp>
      </p:grpSp>
      <p:sp>
        <p:nvSpPr>
          <p:cNvPr id="131" name="Oval 130">
            <a:extLst>
              <a:ext uri="{FF2B5EF4-FFF2-40B4-BE49-F238E27FC236}">
                <a16:creationId xmlns:a16="http://schemas.microsoft.com/office/drawing/2014/main" id="{BB828CF1-E056-2BBA-2020-169DD0242096}"/>
              </a:ext>
            </a:extLst>
          </p:cNvPr>
          <p:cNvSpPr/>
          <p:nvPr/>
        </p:nvSpPr>
        <p:spPr>
          <a:xfrm>
            <a:off x="-776676" y="-44127"/>
            <a:ext cx="1089147" cy="1063249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90B0315-B960-20EB-19D2-045EEC2F0D42}"/>
              </a:ext>
            </a:extLst>
          </p:cNvPr>
          <p:cNvGrpSpPr/>
          <p:nvPr/>
        </p:nvGrpSpPr>
        <p:grpSpPr>
          <a:xfrm>
            <a:off x="787918" y="2118508"/>
            <a:ext cx="2893592" cy="1912662"/>
            <a:chOff x="787918" y="2118508"/>
            <a:chExt cx="2893592" cy="1912662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1C861A59-CEAC-D7AC-7043-C1B3B8C5A275}"/>
                </a:ext>
              </a:extLst>
            </p:cNvPr>
            <p:cNvGrpSpPr/>
            <p:nvPr/>
          </p:nvGrpSpPr>
          <p:grpSpPr>
            <a:xfrm>
              <a:off x="787918" y="2118508"/>
              <a:ext cx="2893592" cy="1726987"/>
              <a:chOff x="787918" y="2118508"/>
              <a:chExt cx="2893592" cy="1726987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D5DA06DB-5B43-9550-1FE2-C355A26B8A14}"/>
                  </a:ext>
                </a:extLst>
              </p:cNvPr>
              <p:cNvGrpSpPr/>
              <p:nvPr/>
            </p:nvGrpSpPr>
            <p:grpSpPr>
              <a:xfrm>
                <a:off x="2146627" y="2118508"/>
                <a:ext cx="1534883" cy="1726987"/>
                <a:chOff x="2146627" y="2118508"/>
                <a:chExt cx="1534883" cy="1726987"/>
              </a:xfrm>
            </p:grpSpPr>
            <p:sp>
              <p:nvSpPr>
                <p:cNvPr id="32" name="Google Shape;1110;p39">
                  <a:extLst>
                    <a:ext uri="{FF2B5EF4-FFF2-40B4-BE49-F238E27FC236}">
                      <a16:creationId xmlns:a16="http://schemas.microsoft.com/office/drawing/2014/main" id="{586542AA-170E-3BD7-B317-11813F1A016B}"/>
                    </a:ext>
                  </a:extLst>
                </p:cNvPr>
                <p:cNvSpPr/>
                <p:nvPr/>
              </p:nvSpPr>
              <p:spPr>
                <a:xfrm rot="16200000">
                  <a:off x="2146477" y="2118658"/>
                  <a:ext cx="1014900" cy="10146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cxnSp>
              <p:nvCxnSpPr>
                <p:cNvPr id="34" name="Google Shape;1130;p39">
                  <a:extLst>
                    <a:ext uri="{FF2B5EF4-FFF2-40B4-BE49-F238E27FC236}">
                      <a16:creationId xmlns:a16="http://schemas.microsoft.com/office/drawing/2014/main" id="{4A58C0A2-563E-8C50-874E-0E1CAB36B37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0800000">
                  <a:off x="2653928" y="3142200"/>
                  <a:ext cx="1027582" cy="703295"/>
                </a:xfrm>
                <a:prstGeom prst="bentConnector2">
                  <a:avLst/>
                </a:prstGeom>
                <a:noFill/>
                <a:ln w="9525" cap="flat" cmpd="sng">
                  <a:solidFill>
                    <a:schemeClr val="l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86" name="Google Shape;801;p32">
                  <a:extLst>
                    <a:ext uri="{FF2B5EF4-FFF2-40B4-BE49-F238E27FC236}">
                      <a16:creationId xmlns:a16="http://schemas.microsoft.com/office/drawing/2014/main" id="{77C7D6D2-52B8-943C-F545-55DF2D25F772}"/>
                    </a:ext>
                  </a:extLst>
                </p:cNvPr>
                <p:cNvSpPr/>
                <p:nvPr/>
              </p:nvSpPr>
              <p:spPr>
                <a:xfrm>
                  <a:off x="2421351" y="2598531"/>
                  <a:ext cx="151007" cy="3492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4739" extrusionOk="0">
                      <a:moveTo>
                        <a:pt x="1144" y="274"/>
                      </a:moveTo>
                      <a:cubicBezTo>
                        <a:pt x="1299" y="274"/>
                        <a:pt x="1453" y="405"/>
                        <a:pt x="1453" y="583"/>
                      </a:cubicBezTo>
                      <a:lnTo>
                        <a:pt x="1453" y="881"/>
                      </a:lnTo>
                      <a:cubicBezTo>
                        <a:pt x="1453" y="1155"/>
                        <a:pt x="1251" y="1345"/>
                        <a:pt x="989" y="1345"/>
                      </a:cubicBezTo>
                      <a:cubicBezTo>
                        <a:pt x="739" y="1345"/>
                        <a:pt x="537" y="1131"/>
                        <a:pt x="537" y="881"/>
                      </a:cubicBezTo>
                      <a:lnTo>
                        <a:pt x="537" y="583"/>
                      </a:lnTo>
                      <a:cubicBezTo>
                        <a:pt x="537" y="417"/>
                        <a:pt x="668" y="274"/>
                        <a:pt x="846" y="274"/>
                      </a:cubicBezTo>
                      <a:close/>
                      <a:moveTo>
                        <a:pt x="1144" y="1631"/>
                      </a:moveTo>
                      <a:lnTo>
                        <a:pt x="1144" y="1691"/>
                      </a:lnTo>
                      <a:cubicBezTo>
                        <a:pt x="1144" y="1726"/>
                        <a:pt x="1156" y="1786"/>
                        <a:pt x="1180" y="1834"/>
                      </a:cubicBezTo>
                      <a:lnTo>
                        <a:pt x="989" y="2024"/>
                      </a:lnTo>
                      <a:lnTo>
                        <a:pt x="787" y="1834"/>
                      </a:lnTo>
                      <a:cubicBezTo>
                        <a:pt x="810" y="1786"/>
                        <a:pt x="822" y="1738"/>
                        <a:pt x="822" y="1691"/>
                      </a:cubicBezTo>
                      <a:lnTo>
                        <a:pt x="822" y="1631"/>
                      </a:lnTo>
                      <a:close/>
                      <a:moveTo>
                        <a:pt x="858" y="0"/>
                      </a:moveTo>
                      <a:cubicBezTo>
                        <a:pt x="537" y="0"/>
                        <a:pt x="275" y="274"/>
                        <a:pt x="275" y="583"/>
                      </a:cubicBezTo>
                      <a:lnTo>
                        <a:pt x="275" y="881"/>
                      </a:lnTo>
                      <a:cubicBezTo>
                        <a:pt x="275" y="1119"/>
                        <a:pt x="394" y="1345"/>
                        <a:pt x="572" y="1476"/>
                      </a:cubicBezTo>
                      <a:lnTo>
                        <a:pt x="572" y="1691"/>
                      </a:lnTo>
                      <a:lnTo>
                        <a:pt x="572" y="1703"/>
                      </a:lnTo>
                      <a:lnTo>
                        <a:pt x="239" y="1881"/>
                      </a:lnTo>
                      <a:cubicBezTo>
                        <a:pt x="84" y="1953"/>
                        <a:pt x="1" y="2107"/>
                        <a:pt x="1" y="2262"/>
                      </a:cubicBezTo>
                      <a:lnTo>
                        <a:pt x="1" y="3572"/>
                      </a:lnTo>
                      <a:cubicBezTo>
                        <a:pt x="1" y="3691"/>
                        <a:pt x="25" y="3798"/>
                        <a:pt x="96" y="3905"/>
                      </a:cubicBezTo>
                      <a:lnTo>
                        <a:pt x="251" y="4132"/>
                      </a:lnTo>
                      <a:cubicBezTo>
                        <a:pt x="275" y="4167"/>
                        <a:pt x="298" y="4227"/>
                        <a:pt x="298" y="4286"/>
                      </a:cubicBezTo>
                      <a:lnTo>
                        <a:pt x="298" y="4608"/>
                      </a:lnTo>
                      <a:cubicBezTo>
                        <a:pt x="298" y="4679"/>
                        <a:pt x="358" y="4739"/>
                        <a:pt x="429" y="4739"/>
                      </a:cubicBezTo>
                      <a:cubicBezTo>
                        <a:pt x="501" y="4739"/>
                        <a:pt x="560" y="4679"/>
                        <a:pt x="560" y="4608"/>
                      </a:cubicBezTo>
                      <a:lnTo>
                        <a:pt x="560" y="4286"/>
                      </a:lnTo>
                      <a:cubicBezTo>
                        <a:pt x="560" y="4167"/>
                        <a:pt x="537" y="4072"/>
                        <a:pt x="453" y="3965"/>
                      </a:cubicBezTo>
                      <a:lnTo>
                        <a:pt x="310" y="3739"/>
                      </a:lnTo>
                      <a:cubicBezTo>
                        <a:pt x="275" y="3691"/>
                        <a:pt x="263" y="3631"/>
                        <a:pt x="263" y="3572"/>
                      </a:cubicBezTo>
                      <a:lnTo>
                        <a:pt x="263" y="2262"/>
                      </a:lnTo>
                      <a:cubicBezTo>
                        <a:pt x="263" y="2203"/>
                        <a:pt x="298" y="2143"/>
                        <a:pt x="358" y="2119"/>
                      </a:cubicBezTo>
                      <a:lnTo>
                        <a:pt x="596" y="2000"/>
                      </a:lnTo>
                      <a:lnTo>
                        <a:pt x="810" y="2227"/>
                      </a:lnTo>
                      <a:cubicBezTo>
                        <a:pt x="870" y="2286"/>
                        <a:pt x="953" y="2310"/>
                        <a:pt x="1025" y="2310"/>
                      </a:cubicBezTo>
                      <a:cubicBezTo>
                        <a:pt x="1096" y="2310"/>
                        <a:pt x="1168" y="2286"/>
                        <a:pt x="1227" y="2227"/>
                      </a:cubicBezTo>
                      <a:lnTo>
                        <a:pt x="1453" y="2000"/>
                      </a:lnTo>
                      <a:lnTo>
                        <a:pt x="1692" y="2119"/>
                      </a:lnTo>
                      <a:cubicBezTo>
                        <a:pt x="1751" y="2143"/>
                        <a:pt x="1787" y="2191"/>
                        <a:pt x="1787" y="2262"/>
                      </a:cubicBezTo>
                      <a:lnTo>
                        <a:pt x="1787" y="3572"/>
                      </a:lnTo>
                      <a:cubicBezTo>
                        <a:pt x="1787" y="3631"/>
                        <a:pt x="1763" y="3691"/>
                        <a:pt x="1739" y="3739"/>
                      </a:cubicBezTo>
                      <a:lnTo>
                        <a:pt x="1584" y="3965"/>
                      </a:lnTo>
                      <a:cubicBezTo>
                        <a:pt x="1525" y="4048"/>
                        <a:pt x="1489" y="4167"/>
                        <a:pt x="1489" y="4286"/>
                      </a:cubicBezTo>
                      <a:lnTo>
                        <a:pt x="1489" y="4608"/>
                      </a:lnTo>
                      <a:cubicBezTo>
                        <a:pt x="1489" y="4679"/>
                        <a:pt x="1549" y="4739"/>
                        <a:pt x="1620" y="4739"/>
                      </a:cubicBezTo>
                      <a:cubicBezTo>
                        <a:pt x="1692" y="4739"/>
                        <a:pt x="1751" y="4679"/>
                        <a:pt x="1751" y="4608"/>
                      </a:cubicBezTo>
                      <a:lnTo>
                        <a:pt x="1751" y="4286"/>
                      </a:lnTo>
                      <a:cubicBezTo>
                        <a:pt x="1751" y="4227"/>
                        <a:pt x="1763" y="4167"/>
                        <a:pt x="1799" y="4132"/>
                      </a:cubicBezTo>
                      <a:lnTo>
                        <a:pt x="1942" y="3905"/>
                      </a:lnTo>
                      <a:cubicBezTo>
                        <a:pt x="2001" y="3810"/>
                        <a:pt x="2049" y="3691"/>
                        <a:pt x="2049" y="3572"/>
                      </a:cubicBezTo>
                      <a:lnTo>
                        <a:pt x="2049" y="2262"/>
                      </a:lnTo>
                      <a:cubicBezTo>
                        <a:pt x="2025" y="2107"/>
                        <a:pt x="1930" y="1953"/>
                        <a:pt x="1787" y="1881"/>
                      </a:cubicBezTo>
                      <a:lnTo>
                        <a:pt x="1441" y="1703"/>
                      </a:lnTo>
                      <a:lnTo>
                        <a:pt x="1441" y="1691"/>
                      </a:lnTo>
                      <a:lnTo>
                        <a:pt x="1441" y="1476"/>
                      </a:lnTo>
                      <a:cubicBezTo>
                        <a:pt x="1620" y="1345"/>
                        <a:pt x="1739" y="1131"/>
                        <a:pt x="1739" y="881"/>
                      </a:cubicBezTo>
                      <a:lnTo>
                        <a:pt x="1739" y="583"/>
                      </a:lnTo>
                      <a:cubicBezTo>
                        <a:pt x="1739" y="262"/>
                        <a:pt x="1465" y="0"/>
                        <a:pt x="1156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7" name="Google Shape;802;p32">
                  <a:extLst>
                    <a:ext uri="{FF2B5EF4-FFF2-40B4-BE49-F238E27FC236}">
                      <a16:creationId xmlns:a16="http://schemas.microsoft.com/office/drawing/2014/main" id="{5CC9F8D5-52A5-5628-1855-6B456A223AAD}"/>
                    </a:ext>
                  </a:extLst>
                </p:cNvPr>
                <p:cNvSpPr/>
                <p:nvPr/>
              </p:nvSpPr>
              <p:spPr>
                <a:xfrm>
                  <a:off x="2596898" y="2598531"/>
                  <a:ext cx="150933" cy="3492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4739" extrusionOk="0">
                      <a:moveTo>
                        <a:pt x="1143" y="274"/>
                      </a:moveTo>
                      <a:cubicBezTo>
                        <a:pt x="1298" y="274"/>
                        <a:pt x="1453" y="405"/>
                        <a:pt x="1453" y="583"/>
                      </a:cubicBezTo>
                      <a:lnTo>
                        <a:pt x="1453" y="881"/>
                      </a:lnTo>
                      <a:cubicBezTo>
                        <a:pt x="1441" y="1155"/>
                        <a:pt x="1250" y="1345"/>
                        <a:pt x="988" y="1345"/>
                      </a:cubicBezTo>
                      <a:cubicBezTo>
                        <a:pt x="738" y="1345"/>
                        <a:pt x="536" y="1131"/>
                        <a:pt x="536" y="881"/>
                      </a:cubicBezTo>
                      <a:lnTo>
                        <a:pt x="536" y="583"/>
                      </a:lnTo>
                      <a:cubicBezTo>
                        <a:pt x="536" y="417"/>
                        <a:pt x="667" y="274"/>
                        <a:pt x="845" y="274"/>
                      </a:cubicBezTo>
                      <a:close/>
                      <a:moveTo>
                        <a:pt x="1143" y="1631"/>
                      </a:moveTo>
                      <a:lnTo>
                        <a:pt x="1143" y="1691"/>
                      </a:lnTo>
                      <a:cubicBezTo>
                        <a:pt x="1143" y="1726"/>
                        <a:pt x="1155" y="1786"/>
                        <a:pt x="1179" y="1834"/>
                      </a:cubicBezTo>
                      <a:lnTo>
                        <a:pt x="988" y="2024"/>
                      </a:lnTo>
                      <a:lnTo>
                        <a:pt x="786" y="1834"/>
                      </a:lnTo>
                      <a:cubicBezTo>
                        <a:pt x="810" y="1786"/>
                        <a:pt x="822" y="1738"/>
                        <a:pt x="822" y="1691"/>
                      </a:cubicBezTo>
                      <a:lnTo>
                        <a:pt x="822" y="1631"/>
                      </a:lnTo>
                      <a:close/>
                      <a:moveTo>
                        <a:pt x="857" y="0"/>
                      </a:moveTo>
                      <a:cubicBezTo>
                        <a:pt x="536" y="0"/>
                        <a:pt x="274" y="274"/>
                        <a:pt x="274" y="583"/>
                      </a:cubicBezTo>
                      <a:lnTo>
                        <a:pt x="274" y="881"/>
                      </a:lnTo>
                      <a:cubicBezTo>
                        <a:pt x="274" y="1119"/>
                        <a:pt x="393" y="1345"/>
                        <a:pt x="572" y="1476"/>
                      </a:cubicBezTo>
                      <a:lnTo>
                        <a:pt x="572" y="1691"/>
                      </a:lnTo>
                      <a:lnTo>
                        <a:pt x="572" y="1703"/>
                      </a:lnTo>
                      <a:lnTo>
                        <a:pt x="238" y="1881"/>
                      </a:lnTo>
                      <a:cubicBezTo>
                        <a:pt x="83" y="1953"/>
                        <a:pt x="0" y="2107"/>
                        <a:pt x="0" y="2262"/>
                      </a:cubicBezTo>
                      <a:lnTo>
                        <a:pt x="0" y="3572"/>
                      </a:lnTo>
                      <a:cubicBezTo>
                        <a:pt x="0" y="3691"/>
                        <a:pt x="24" y="3798"/>
                        <a:pt x="95" y="3905"/>
                      </a:cubicBezTo>
                      <a:lnTo>
                        <a:pt x="250" y="4132"/>
                      </a:lnTo>
                      <a:cubicBezTo>
                        <a:pt x="274" y="4167"/>
                        <a:pt x="298" y="4227"/>
                        <a:pt x="298" y="4286"/>
                      </a:cubicBezTo>
                      <a:lnTo>
                        <a:pt x="298" y="4608"/>
                      </a:lnTo>
                      <a:cubicBezTo>
                        <a:pt x="298" y="4679"/>
                        <a:pt x="357" y="4739"/>
                        <a:pt x="429" y="4739"/>
                      </a:cubicBezTo>
                      <a:cubicBezTo>
                        <a:pt x="500" y="4739"/>
                        <a:pt x="560" y="4679"/>
                        <a:pt x="560" y="4608"/>
                      </a:cubicBezTo>
                      <a:lnTo>
                        <a:pt x="560" y="4286"/>
                      </a:lnTo>
                      <a:cubicBezTo>
                        <a:pt x="560" y="4167"/>
                        <a:pt x="536" y="4072"/>
                        <a:pt x="453" y="3965"/>
                      </a:cubicBezTo>
                      <a:lnTo>
                        <a:pt x="310" y="3739"/>
                      </a:lnTo>
                      <a:cubicBezTo>
                        <a:pt x="274" y="3691"/>
                        <a:pt x="262" y="3631"/>
                        <a:pt x="262" y="3572"/>
                      </a:cubicBezTo>
                      <a:lnTo>
                        <a:pt x="262" y="2262"/>
                      </a:lnTo>
                      <a:cubicBezTo>
                        <a:pt x="262" y="2203"/>
                        <a:pt x="298" y="2143"/>
                        <a:pt x="357" y="2119"/>
                      </a:cubicBezTo>
                      <a:lnTo>
                        <a:pt x="595" y="2000"/>
                      </a:lnTo>
                      <a:lnTo>
                        <a:pt x="810" y="2227"/>
                      </a:lnTo>
                      <a:cubicBezTo>
                        <a:pt x="869" y="2286"/>
                        <a:pt x="953" y="2310"/>
                        <a:pt x="1024" y="2310"/>
                      </a:cubicBezTo>
                      <a:cubicBezTo>
                        <a:pt x="1095" y="2310"/>
                        <a:pt x="1167" y="2286"/>
                        <a:pt x="1226" y="2227"/>
                      </a:cubicBezTo>
                      <a:lnTo>
                        <a:pt x="1453" y="2000"/>
                      </a:lnTo>
                      <a:lnTo>
                        <a:pt x="1691" y="2119"/>
                      </a:lnTo>
                      <a:cubicBezTo>
                        <a:pt x="1750" y="2143"/>
                        <a:pt x="1786" y="2191"/>
                        <a:pt x="1786" y="2262"/>
                      </a:cubicBezTo>
                      <a:lnTo>
                        <a:pt x="1786" y="3572"/>
                      </a:lnTo>
                      <a:cubicBezTo>
                        <a:pt x="1786" y="3631"/>
                        <a:pt x="1762" y="3691"/>
                        <a:pt x="1738" y="3739"/>
                      </a:cubicBezTo>
                      <a:lnTo>
                        <a:pt x="1584" y="3965"/>
                      </a:lnTo>
                      <a:cubicBezTo>
                        <a:pt x="1524" y="4048"/>
                        <a:pt x="1488" y="4167"/>
                        <a:pt x="1488" y="4286"/>
                      </a:cubicBezTo>
                      <a:lnTo>
                        <a:pt x="1488" y="4608"/>
                      </a:lnTo>
                      <a:cubicBezTo>
                        <a:pt x="1488" y="4679"/>
                        <a:pt x="1548" y="4739"/>
                        <a:pt x="1619" y="4739"/>
                      </a:cubicBezTo>
                      <a:cubicBezTo>
                        <a:pt x="1691" y="4739"/>
                        <a:pt x="1750" y="4679"/>
                        <a:pt x="1750" y="4608"/>
                      </a:cubicBezTo>
                      <a:lnTo>
                        <a:pt x="1750" y="4286"/>
                      </a:lnTo>
                      <a:cubicBezTo>
                        <a:pt x="1750" y="4227"/>
                        <a:pt x="1762" y="4167"/>
                        <a:pt x="1798" y="4132"/>
                      </a:cubicBezTo>
                      <a:lnTo>
                        <a:pt x="1941" y="3905"/>
                      </a:lnTo>
                      <a:cubicBezTo>
                        <a:pt x="2000" y="3810"/>
                        <a:pt x="2048" y="3691"/>
                        <a:pt x="2048" y="3572"/>
                      </a:cubicBezTo>
                      <a:lnTo>
                        <a:pt x="2048" y="2262"/>
                      </a:lnTo>
                      <a:cubicBezTo>
                        <a:pt x="2024" y="2107"/>
                        <a:pt x="1929" y="1953"/>
                        <a:pt x="1786" y="1881"/>
                      </a:cubicBezTo>
                      <a:lnTo>
                        <a:pt x="1441" y="1703"/>
                      </a:lnTo>
                      <a:lnTo>
                        <a:pt x="1441" y="1691"/>
                      </a:lnTo>
                      <a:lnTo>
                        <a:pt x="1441" y="1476"/>
                      </a:lnTo>
                      <a:cubicBezTo>
                        <a:pt x="1619" y="1345"/>
                        <a:pt x="1738" y="1131"/>
                        <a:pt x="1738" y="881"/>
                      </a:cubicBezTo>
                      <a:lnTo>
                        <a:pt x="1738" y="583"/>
                      </a:lnTo>
                      <a:cubicBezTo>
                        <a:pt x="1738" y="262"/>
                        <a:pt x="1465" y="0"/>
                        <a:pt x="115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8" name="Google Shape;803;p32">
                  <a:extLst>
                    <a:ext uri="{FF2B5EF4-FFF2-40B4-BE49-F238E27FC236}">
                      <a16:creationId xmlns:a16="http://schemas.microsoft.com/office/drawing/2014/main" id="{FBA6AED7-9387-36AE-3485-D0A740C64AAC}"/>
                    </a:ext>
                  </a:extLst>
                </p:cNvPr>
                <p:cNvSpPr/>
                <p:nvPr/>
              </p:nvSpPr>
              <p:spPr>
                <a:xfrm>
                  <a:off x="2772371" y="2598531"/>
                  <a:ext cx="151007" cy="3492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4739" extrusionOk="0">
                      <a:moveTo>
                        <a:pt x="1143" y="274"/>
                      </a:moveTo>
                      <a:cubicBezTo>
                        <a:pt x="1298" y="274"/>
                        <a:pt x="1453" y="405"/>
                        <a:pt x="1453" y="583"/>
                      </a:cubicBezTo>
                      <a:lnTo>
                        <a:pt x="1453" y="881"/>
                      </a:lnTo>
                      <a:cubicBezTo>
                        <a:pt x="1441" y="1155"/>
                        <a:pt x="1250" y="1345"/>
                        <a:pt x="989" y="1345"/>
                      </a:cubicBezTo>
                      <a:cubicBezTo>
                        <a:pt x="739" y="1345"/>
                        <a:pt x="536" y="1131"/>
                        <a:pt x="536" y="881"/>
                      </a:cubicBezTo>
                      <a:lnTo>
                        <a:pt x="536" y="583"/>
                      </a:lnTo>
                      <a:cubicBezTo>
                        <a:pt x="536" y="417"/>
                        <a:pt x="667" y="274"/>
                        <a:pt x="846" y="274"/>
                      </a:cubicBezTo>
                      <a:close/>
                      <a:moveTo>
                        <a:pt x="1143" y="1631"/>
                      </a:moveTo>
                      <a:lnTo>
                        <a:pt x="1143" y="1691"/>
                      </a:lnTo>
                      <a:cubicBezTo>
                        <a:pt x="1143" y="1726"/>
                        <a:pt x="1155" y="1786"/>
                        <a:pt x="1179" y="1834"/>
                      </a:cubicBezTo>
                      <a:lnTo>
                        <a:pt x="989" y="2024"/>
                      </a:lnTo>
                      <a:lnTo>
                        <a:pt x="786" y="1834"/>
                      </a:lnTo>
                      <a:cubicBezTo>
                        <a:pt x="810" y="1786"/>
                        <a:pt x="822" y="1738"/>
                        <a:pt x="822" y="1691"/>
                      </a:cubicBezTo>
                      <a:lnTo>
                        <a:pt x="822" y="1631"/>
                      </a:lnTo>
                      <a:close/>
                      <a:moveTo>
                        <a:pt x="858" y="0"/>
                      </a:moveTo>
                      <a:cubicBezTo>
                        <a:pt x="536" y="0"/>
                        <a:pt x="274" y="274"/>
                        <a:pt x="274" y="583"/>
                      </a:cubicBezTo>
                      <a:lnTo>
                        <a:pt x="274" y="881"/>
                      </a:lnTo>
                      <a:cubicBezTo>
                        <a:pt x="274" y="1119"/>
                        <a:pt x="393" y="1345"/>
                        <a:pt x="572" y="1476"/>
                      </a:cubicBezTo>
                      <a:lnTo>
                        <a:pt x="572" y="1691"/>
                      </a:lnTo>
                      <a:lnTo>
                        <a:pt x="572" y="1703"/>
                      </a:lnTo>
                      <a:lnTo>
                        <a:pt x="238" y="1881"/>
                      </a:lnTo>
                      <a:cubicBezTo>
                        <a:pt x="84" y="1953"/>
                        <a:pt x="0" y="2107"/>
                        <a:pt x="0" y="2262"/>
                      </a:cubicBezTo>
                      <a:lnTo>
                        <a:pt x="0" y="3572"/>
                      </a:lnTo>
                      <a:cubicBezTo>
                        <a:pt x="0" y="3691"/>
                        <a:pt x="24" y="3798"/>
                        <a:pt x="96" y="3905"/>
                      </a:cubicBezTo>
                      <a:lnTo>
                        <a:pt x="250" y="4132"/>
                      </a:lnTo>
                      <a:cubicBezTo>
                        <a:pt x="274" y="4167"/>
                        <a:pt x="298" y="4227"/>
                        <a:pt x="298" y="4286"/>
                      </a:cubicBezTo>
                      <a:lnTo>
                        <a:pt x="298" y="4608"/>
                      </a:lnTo>
                      <a:cubicBezTo>
                        <a:pt x="298" y="4679"/>
                        <a:pt x="358" y="4739"/>
                        <a:pt x="429" y="4739"/>
                      </a:cubicBezTo>
                      <a:cubicBezTo>
                        <a:pt x="500" y="4739"/>
                        <a:pt x="560" y="4679"/>
                        <a:pt x="560" y="4608"/>
                      </a:cubicBezTo>
                      <a:lnTo>
                        <a:pt x="560" y="4286"/>
                      </a:lnTo>
                      <a:cubicBezTo>
                        <a:pt x="560" y="4167"/>
                        <a:pt x="536" y="4072"/>
                        <a:pt x="453" y="3965"/>
                      </a:cubicBezTo>
                      <a:lnTo>
                        <a:pt x="310" y="3739"/>
                      </a:lnTo>
                      <a:cubicBezTo>
                        <a:pt x="274" y="3691"/>
                        <a:pt x="262" y="3631"/>
                        <a:pt x="262" y="3572"/>
                      </a:cubicBezTo>
                      <a:lnTo>
                        <a:pt x="262" y="2262"/>
                      </a:lnTo>
                      <a:cubicBezTo>
                        <a:pt x="262" y="2203"/>
                        <a:pt x="298" y="2143"/>
                        <a:pt x="358" y="2119"/>
                      </a:cubicBezTo>
                      <a:lnTo>
                        <a:pt x="596" y="2000"/>
                      </a:lnTo>
                      <a:lnTo>
                        <a:pt x="810" y="2227"/>
                      </a:lnTo>
                      <a:cubicBezTo>
                        <a:pt x="869" y="2286"/>
                        <a:pt x="953" y="2310"/>
                        <a:pt x="1024" y="2310"/>
                      </a:cubicBezTo>
                      <a:cubicBezTo>
                        <a:pt x="1096" y="2310"/>
                        <a:pt x="1167" y="2286"/>
                        <a:pt x="1227" y="2227"/>
                      </a:cubicBezTo>
                      <a:lnTo>
                        <a:pt x="1453" y="2000"/>
                      </a:lnTo>
                      <a:lnTo>
                        <a:pt x="1691" y="2119"/>
                      </a:lnTo>
                      <a:cubicBezTo>
                        <a:pt x="1751" y="2143"/>
                        <a:pt x="1786" y="2191"/>
                        <a:pt x="1786" y="2262"/>
                      </a:cubicBezTo>
                      <a:lnTo>
                        <a:pt x="1786" y="3572"/>
                      </a:lnTo>
                      <a:cubicBezTo>
                        <a:pt x="1786" y="3631"/>
                        <a:pt x="1762" y="3691"/>
                        <a:pt x="1739" y="3739"/>
                      </a:cubicBezTo>
                      <a:lnTo>
                        <a:pt x="1584" y="3965"/>
                      </a:lnTo>
                      <a:cubicBezTo>
                        <a:pt x="1524" y="4048"/>
                        <a:pt x="1489" y="4167"/>
                        <a:pt x="1489" y="4286"/>
                      </a:cubicBezTo>
                      <a:lnTo>
                        <a:pt x="1489" y="4608"/>
                      </a:lnTo>
                      <a:cubicBezTo>
                        <a:pt x="1489" y="4679"/>
                        <a:pt x="1548" y="4739"/>
                        <a:pt x="1620" y="4739"/>
                      </a:cubicBezTo>
                      <a:cubicBezTo>
                        <a:pt x="1691" y="4739"/>
                        <a:pt x="1751" y="4679"/>
                        <a:pt x="1751" y="4608"/>
                      </a:cubicBezTo>
                      <a:lnTo>
                        <a:pt x="1751" y="4286"/>
                      </a:lnTo>
                      <a:cubicBezTo>
                        <a:pt x="1751" y="4227"/>
                        <a:pt x="1762" y="4167"/>
                        <a:pt x="1798" y="4132"/>
                      </a:cubicBezTo>
                      <a:lnTo>
                        <a:pt x="1941" y="3905"/>
                      </a:lnTo>
                      <a:cubicBezTo>
                        <a:pt x="2001" y="3810"/>
                        <a:pt x="2048" y="3691"/>
                        <a:pt x="2048" y="3572"/>
                      </a:cubicBezTo>
                      <a:lnTo>
                        <a:pt x="2048" y="2262"/>
                      </a:lnTo>
                      <a:cubicBezTo>
                        <a:pt x="2024" y="2107"/>
                        <a:pt x="1929" y="1953"/>
                        <a:pt x="1786" y="1881"/>
                      </a:cubicBezTo>
                      <a:lnTo>
                        <a:pt x="1441" y="1703"/>
                      </a:lnTo>
                      <a:lnTo>
                        <a:pt x="1441" y="1691"/>
                      </a:lnTo>
                      <a:lnTo>
                        <a:pt x="1441" y="1476"/>
                      </a:lnTo>
                      <a:cubicBezTo>
                        <a:pt x="1620" y="1345"/>
                        <a:pt x="1739" y="1131"/>
                        <a:pt x="1739" y="881"/>
                      </a:cubicBezTo>
                      <a:lnTo>
                        <a:pt x="1739" y="583"/>
                      </a:lnTo>
                      <a:cubicBezTo>
                        <a:pt x="1739" y="262"/>
                        <a:pt x="1465" y="0"/>
                        <a:pt x="115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9" name="Google Shape;804;p32">
                  <a:extLst>
                    <a:ext uri="{FF2B5EF4-FFF2-40B4-BE49-F238E27FC236}">
                      <a16:creationId xmlns:a16="http://schemas.microsoft.com/office/drawing/2014/main" id="{ABFA44C6-5D20-4109-7C1F-5DDC106F55BA}"/>
                    </a:ext>
                  </a:extLst>
                </p:cNvPr>
                <p:cNvSpPr/>
                <p:nvPr/>
              </p:nvSpPr>
              <p:spPr>
                <a:xfrm>
                  <a:off x="2374847" y="2249280"/>
                  <a:ext cx="590612" cy="4142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14" h="5621" extrusionOk="0">
                      <a:moveTo>
                        <a:pt x="2680" y="512"/>
                      </a:moveTo>
                      <a:lnTo>
                        <a:pt x="2680" y="512"/>
                      </a:lnTo>
                      <a:cubicBezTo>
                        <a:pt x="2477" y="691"/>
                        <a:pt x="2275" y="917"/>
                        <a:pt x="2096" y="1191"/>
                      </a:cubicBezTo>
                      <a:cubicBezTo>
                        <a:pt x="1977" y="1370"/>
                        <a:pt x="1882" y="1572"/>
                        <a:pt x="1787" y="1786"/>
                      </a:cubicBezTo>
                      <a:lnTo>
                        <a:pt x="1013" y="1786"/>
                      </a:lnTo>
                      <a:cubicBezTo>
                        <a:pt x="1430" y="1215"/>
                        <a:pt x="2013" y="774"/>
                        <a:pt x="2680" y="512"/>
                      </a:cubicBezTo>
                      <a:close/>
                      <a:moveTo>
                        <a:pt x="3870" y="274"/>
                      </a:moveTo>
                      <a:lnTo>
                        <a:pt x="3870" y="1786"/>
                      </a:lnTo>
                      <a:lnTo>
                        <a:pt x="2096" y="1786"/>
                      </a:lnTo>
                      <a:cubicBezTo>
                        <a:pt x="2513" y="917"/>
                        <a:pt x="3156" y="346"/>
                        <a:pt x="3870" y="274"/>
                      </a:cubicBezTo>
                      <a:close/>
                      <a:moveTo>
                        <a:pt x="4144" y="274"/>
                      </a:moveTo>
                      <a:cubicBezTo>
                        <a:pt x="4870" y="334"/>
                        <a:pt x="5513" y="917"/>
                        <a:pt x="5906" y="1786"/>
                      </a:cubicBezTo>
                      <a:lnTo>
                        <a:pt x="4144" y="1786"/>
                      </a:lnTo>
                      <a:lnTo>
                        <a:pt x="4144" y="274"/>
                      </a:lnTo>
                      <a:close/>
                      <a:moveTo>
                        <a:pt x="5335" y="512"/>
                      </a:moveTo>
                      <a:lnTo>
                        <a:pt x="5335" y="512"/>
                      </a:lnTo>
                      <a:cubicBezTo>
                        <a:pt x="6002" y="774"/>
                        <a:pt x="6561" y="1215"/>
                        <a:pt x="7002" y="1786"/>
                      </a:cubicBezTo>
                      <a:lnTo>
                        <a:pt x="6228" y="1786"/>
                      </a:lnTo>
                      <a:cubicBezTo>
                        <a:pt x="6133" y="1572"/>
                        <a:pt x="6025" y="1382"/>
                        <a:pt x="5906" y="1191"/>
                      </a:cubicBezTo>
                      <a:cubicBezTo>
                        <a:pt x="5728" y="917"/>
                        <a:pt x="5537" y="691"/>
                        <a:pt x="5335" y="512"/>
                      </a:cubicBezTo>
                      <a:close/>
                      <a:moveTo>
                        <a:pt x="1680" y="2048"/>
                      </a:moveTo>
                      <a:cubicBezTo>
                        <a:pt x="1465" y="2596"/>
                        <a:pt x="1358" y="3215"/>
                        <a:pt x="1346" y="3846"/>
                      </a:cubicBezTo>
                      <a:lnTo>
                        <a:pt x="287" y="3846"/>
                      </a:lnTo>
                      <a:cubicBezTo>
                        <a:pt x="310" y="3191"/>
                        <a:pt x="513" y="2572"/>
                        <a:pt x="834" y="2048"/>
                      </a:cubicBezTo>
                      <a:close/>
                      <a:moveTo>
                        <a:pt x="3870" y="2048"/>
                      </a:moveTo>
                      <a:lnTo>
                        <a:pt x="3870" y="3846"/>
                      </a:lnTo>
                      <a:lnTo>
                        <a:pt x="1620" y="3846"/>
                      </a:lnTo>
                      <a:cubicBezTo>
                        <a:pt x="1644" y="3191"/>
                        <a:pt x="1763" y="2572"/>
                        <a:pt x="1965" y="2048"/>
                      </a:cubicBezTo>
                      <a:close/>
                      <a:moveTo>
                        <a:pt x="6049" y="2048"/>
                      </a:moveTo>
                      <a:cubicBezTo>
                        <a:pt x="6252" y="2584"/>
                        <a:pt x="6371" y="3191"/>
                        <a:pt x="6383" y="3846"/>
                      </a:cubicBezTo>
                      <a:lnTo>
                        <a:pt x="4144" y="3846"/>
                      </a:lnTo>
                      <a:lnTo>
                        <a:pt x="4144" y="2048"/>
                      </a:lnTo>
                      <a:close/>
                      <a:moveTo>
                        <a:pt x="7192" y="2048"/>
                      </a:moveTo>
                      <a:cubicBezTo>
                        <a:pt x="7514" y="2584"/>
                        <a:pt x="7716" y="3191"/>
                        <a:pt x="7740" y="3846"/>
                      </a:cubicBezTo>
                      <a:lnTo>
                        <a:pt x="6668" y="3846"/>
                      </a:lnTo>
                      <a:cubicBezTo>
                        <a:pt x="6656" y="3215"/>
                        <a:pt x="6537" y="2596"/>
                        <a:pt x="6347" y="2048"/>
                      </a:cubicBezTo>
                      <a:close/>
                      <a:moveTo>
                        <a:pt x="4001" y="0"/>
                      </a:moveTo>
                      <a:cubicBezTo>
                        <a:pt x="2930" y="0"/>
                        <a:pt x="1930" y="417"/>
                        <a:pt x="1180" y="1167"/>
                      </a:cubicBezTo>
                      <a:cubicBezTo>
                        <a:pt x="418" y="1929"/>
                        <a:pt x="1" y="2929"/>
                        <a:pt x="1" y="4001"/>
                      </a:cubicBezTo>
                      <a:cubicBezTo>
                        <a:pt x="1" y="4537"/>
                        <a:pt x="108" y="5061"/>
                        <a:pt x="310" y="5537"/>
                      </a:cubicBezTo>
                      <a:cubicBezTo>
                        <a:pt x="337" y="5590"/>
                        <a:pt x="384" y="5617"/>
                        <a:pt x="436" y="5617"/>
                      </a:cubicBezTo>
                      <a:cubicBezTo>
                        <a:pt x="453" y="5617"/>
                        <a:pt x="471" y="5614"/>
                        <a:pt x="489" y="5608"/>
                      </a:cubicBezTo>
                      <a:cubicBezTo>
                        <a:pt x="560" y="5573"/>
                        <a:pt x="596" y="5501"/>
                        <a:pt x="560" y="5430"/>
                      </a:cubicBezTo>
                      <a:cubicBezTo>
                        <a:pt x="382" y="5013"/>
                        <a:pt x="298" y="4584"/>
                        <a:pt x="287" y="4132"/>
                      </a:cubicBezTo>
                      <a:lnTo>
                        <a:pt x="1334" y="4132"/>
                      </a:lnTo>
                      <a:lnTo>
                        <a:pt x="1334" y="4299"/>
                      </a:lnTo>
                      <a:cubicBezTo>
                        <a:pt x="1334" y="4370"/>
                        <a:pt x="1418" y="4430"/>
                        <a:pt x="1489" y="4430"/>
                      </a:cubicBezTo>
                      <a:cubicBezTo>
                        <a:pt x="1561" y="4430"/>
                        <a:pt x="1620" y="4358"/>
                        <a:pt x="1620" y="4287"/>
                      </a:cubicBezTo>
                      <a:lnTo>
                        <a:pt x="1620" y="4132"/>
                      </a:lnTo>
                      <a:lnTo>
                        <a:pt x="3870" y="4132"/>
                      </a:lnTo>
                      <a:lnTo>
                        <a:pt x="3870" y="4299"/>
                      </a:lnTo>
                      <a:cubicBezTo>
                        <a:pt x="3870" y="4370"/>
                        <a:pt x="3930" y="4430"/>
                        <a:pt x="4001" y="4430"/>
                      </a:cubicBezTo>
                      <a:cubicBezTo>
                        <a:pt x="4073" y="4430"/>
                        <a:pt x="4132" y="4370"/>
                        <a:pt x="4132" y="4299"/>
                      </a:cubicBezTo>
                      <a:lnTo>
                        <a:pt x="4132" y="4132"/>
                      </a:lnTo>
                      <a:lnTo>
                        <a:pt x="6383" y="4132"/>
                      </a:lnTo>
                      <a:lnTo>
                        <a:pt x="6383" y="4287"/>
                      </a:lnTo>
                      <a:cubicBezTo>
                        <a:pt x="6383" y="4358"/>
                        <a:pt x="6442" y="4430"/>
                        <a:pt x="6514" y="4430"/>
                      </a:cubicBezTo>
                      <a:cubicBezTo>
                        <a:pt x="6597" y="4430"/>
                        <a:pt x="6656" y="4370"/>
                        <a:pt x="6656" y="4299"/>
                      </a:cubicBezTo>
                      <a:lnTo>
                        <a:pt x="6656" y="4132"/>
                      </a:lnTo>
                      <a:lnTo>
                        <a:pt x="7704" y="4132"/>
                      </a:lnTo>
                      <a:cubicBezTo>
                        <a:pt x="7692" y="4584"/>
                        <a:pt x="7609" y="5013"/>
                        <a:pt x="7430" y="5430"/>
                      </a:cubicBezTo>
                      <a:cubicBezTo>
                        <a:pt x="7395" y="5501"/>
                        <a:pt x="7430" y="5573"/>
                        <a:pt x="7502" y="5608"/>
                      </a:cubicBezTo>
                      <a:cubicBezTo>
                        <a:pt x="7514" y="5608"/>
                        <a:pt x="7526" y="5620"/>
                        <a:pt x="7561" y="5620"/>
                      </a:cubicBezTo>
                      <a:cubicBezTo>
                        <a:pt x="7621" y="5620"/>
                        <a:pt x="7668" y="5596"/>
                        <a:pt x="7692" y="5537"/>
                      </a:cubicBezTo>
                      <a:cubicBezTo>
                        <a:pt x="7907" y="5037"/>
                        <a:pt x="8002" y="4525"/>
                        <a:pt x="8002" y="4001"/>
                      </a:cubicBezTo>
                      <a:cubicBezTo>
                        <a:pt x="8014" y="2929"/>
                        <a:pt x="7597" y="1917"/>
                        <a:pt x="6835" y="1167"/>
                      </a:cubicBezTo>
                      <a:cubicBezTo>
                        <a:pt x="6073" y="417"/>
                        <a:pt x="5073" y="0"/>
                        <a:pt x="4001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465C6A4A-158E-5DCE-8C6C-4C8F8D461EFE}"/>
                  </a:ext>
                </a:extLst>
              </p:cNvPr>
              <p:cNvSpPr txBox="1"/>
              <p:nvPr/>
            </p:nvSpPr>
            <p:spPr>
              <a:xfrm>
                <a:off x="787918" y="2465231"/>
                <a:ext cx="12200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Business</a:t>
                </a: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438F66D9-E574-F88F-7723-6A3A79BD9D7E}"/>
                </a:ext>
              </a:extLst>
            </p:cNvPr>
            <p:cNvGrpSpPr/>
            <p:nvPr/>
          </p:nvGrpSpPr>
          <p:grpSpPr>
            <a:xfrm>
              <a:off x="1932267" y="3692146"/>
              <a:ext cx="1481439" cy="339024"/>
              <a:chOff x="1932267" y="3692146"/>
              <a:chExt cx="1481439" cy="339024"/>
            </a:xfrm>
          </p:grpSpPr>
          <p:sp>
            <p:nvSpPr>
              <p:cNvPr id="99" name="Rectangle: Rounded Corners 98">
                <a:extLst>
                  <a:ext uri="{FF2B5EF4-FFF2-40B4-BE49-F238E27FC236}">
                    <a16:creationId xmlns:a16="http://schemas.microsoft.com/office/drawing/2014/main" id="{329D3A8F-2F46-F7F8-6BCC-A9DAE030BA33}"/>
                  </a:ext>
                </a:extLst>
              </p:cNvPr>
              <p:cNvSpPr/>
              <p:nvPr/>
            </p:nvSpPr>
            <p:spPr>
              <a:xfrm>
                <a:off x="1932604" y="3692146"/>
                <a:ext cx="1481102" cy="339024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2B2CD89B-10FB-05AF-2214-9CD35E112FC8}"/>
                  </a:ext>
                </a:extLst>
              </p:cNvPr>
              <p:cNvSpPr txBox="1"/>
              <p:nvPr/>
            </p:nvSpPr>
            <p:spPr>
              <a:xfrm>
                <a:off x="1932267" y="3707698"/>
                <a:ext cx="143107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accent5">
                        <a:lumMod val="50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CUSTOMER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0123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animBg="1"/>
      <p:bldP spid="9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ity with many buildings and symbols&#10;&#10;Description automatically generated with medium confidence">
            <a:extLst>
              <a:ext uri="{FF2B5EF4-FFF2-40B4-BE49-F238E27FC236}">
                <a16:creationId xmlns:a16="http://schemas.microsoft.com/office/drawing/2014/main" id="{1BE70D80-3ED4-3B51-6A27-798BBB90D7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529" b="13750"/>
          <a:stretch/>
        </p:blipFill>
        <p:spPr>
          <a:xfrm>
            <a:off x="0" y="0"/>
            <a:ext cx="10287000" cy="135254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DBBC916-09B2-79C9-0991-1FAB8020CF83}"/>
              </a:ext>
            </a:extLst>
          </p:cNvPr>
          <p:cNvSpPr/>
          <p:nvPr/>
        </p:nvSpPr>
        <p:spPr>
          <a:xfrm>
            <a:off x="4572000" y="0"/>
            <a:ext cx="5924550" cy="1533525"/>
          </a:xfrm>
          <a:prstGeom prst="rect">
            <a:avLst/>
          </a:prstGeom>
          <a:solidFill>
            <a:srgbClr val="FFC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矩形 42">
            <a:extLst>
              <a:ext uri="{FF2B5EF4-FFF2-40B4-BE49-F238E27FC236}">
                <a16:creationId xmlns:a16="http://schemas.microsoft.com/office/drawing/2014/main" id="{72484167-A586-7DB5-3668-5AF6760C47D4}"/>
              </a:ext>
            </a:extLst>
          </p:cNvPr>
          <p:cNvSpPr/>
          <p:nvPr/>
        </p:nvSpPr>
        <p:spPr>
          <a:xfrm>
            <a:off x="-6690" y="1714772"/>
            <a:ext cx="12198692" cy="928244"/>
          </a:xfrm>
          <a:prstGeom prst="rect">
            <a:avLst/>
          </a:prstGeom>
          <a:solidFill>
            <a:schemeClr val="accent5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defTabSz="342891">
              <a:defRPr sz="28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 sz="14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43">
            <a:extLst>
              <a:ext uri="{FF2B5EF4-FFF2-40B4-BE49-F238E27FC236}">
                <a16:creationId xmlns:a16="http://schemas.microsoft.com/office/drawing/2014/main" id="{E4437BD1-193A-3B12-028B-E8AC7D6FECC3}"/>
              </a:ext>
            </a:extLst>
          </p:cNvPr>
          <p:cNvSpPr txBox="1"/>
          <p:nvPr/>
        </p:nvSpPr>
        <p:spPr>
          <a:xfrm>
            <a:off x="2040776" y="2308422"/>
            <a:ext cx="2029082" cy="2923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22860" tIns="22860" rIns="22860" bIns="22860" numCol="1" anchor="t">
            <a:spAutoFit/>
          </a:bodyPr>
          <a:lstStyle>
            <a:lvl1pPr defTabSz="685800">
              <a:defRPr sz="2800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r>
              <a:rPr lang="en-US" sz="1600" b="1" dirty="0"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PERSONAL IDENTITY</a:t>
            </a:r>
            <a:endParaRPr sz="1600" b="1" dirty="0">
              <a:latin typeface="Roboto" pitchFamily="2" charset="0"/>
              <a:ea typeface="Roboto" pitchFamily="2" charset="0"/>
              <a:cs typeface="Times New Roman" panose="02020603050405020304" pitchFamily="18" charset="0"/>
            </a:endParaRPr>
          </a:p>
        </p:txBody>
      </p:sp>
      <p:sp>
        <p:nvSpPr>
          <p:cNvPr id="4" name="文本框 44">
            <a:extLst>
              <a:ext uri="{FF2B5EF4-FFF2-40B4-BE49-F238E27FC236}">
                <a16:creationId xmlns:a16="http://schemas.microsoft.com/office/drawing/2014/main" id="{4E84B99B-8909-41A0-BABC-5292B5778E08}"/>
              </a:ext>
            </a:extLst>
          </p:cNvPr>
          <p:cNvSpPr txBox="1"/>
          <p:nvPr/>
        </p:nvSpPr>
        <p:spPr>
          <a:xfrm>
            <a:off x="8038356" y="2322771"/>
            <a:ext cx="1953740" cy="2923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22860" tIns="22860" rIns="22860" bIns="22860" numCol="1" anchor="t">
            <a:spAutoFit/>
          </a:bodyPr>
          <a:lstStyle>
            <a:lvl1pPr defTabSz="685800">
              <a:defRPr sz="2800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r>
              <a:rPr lang="en-US" sz="1600" b="1" dirty="0"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BUSINESS IDENTITY</a:t>
            </a:r>
            <a:endParaRPr sz="1600" b="1" dirty="0">
              <a:latin typeface="Roboto" pitchFamily="2" charset="0"/>
              <a:ea typeface="Roboto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矩形 45">
            <a:extLst>
              <a:ext uri="{FF2B5EF4-FFF2-40B4-BE49-F238E27FC236}">
                <a16:creationId xmlns:a16="http://schemas.microsoft.com/office/drawing/2014/main" id="{D0E37E86-0785-0DE6-358A-3175005409DA}"/>
              </a:ext>
            </a:extLst>
          </p:cNvPr>
          <p:cNvSpPr/>
          <p:nvPr/>
        </p:nvSpPr>
        <p:spPr>
          <a:xfrm>
            <a:off x="1527032" y="1712528"/>
            <a:ext cx="3021135" cy="928244"/>
          </a:xfrm>
          <a:prstGeom prst="rect">
            <a:avLst/>
          </a:prstGeom>
          <a:solidFill>
            <a:schemeClr val="bg1">
              <a:alpha val="27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defTabSz="342891">
              <a:defRPr sz="28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 sz="14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8" name="矩形 46">
            <a:extLst>
              <a:ext uri="{FF2B5EF4-FFF2-40B4-BE49-F238E27FC236}">
                <a16:creationId xmlns:a16="http://schemas.microsoft.com/office/drawing/2014/main" id="{C29A1D28-DB51-6207-79F7-32BAB7A8F061}"/>
              </a:ext>
            </a:extLst>
          </p:cNvPr>
          <p:cNvSpPr/>
          <p:nvPr/>
        </p:nvSpPr>
        <p:spPr>
          <a:xfrm>
            <a:off x="7745314" y="1712282"/>
            <a:ext cx="2513543" cy="928244"/>
          </a:xfrm>
          <a:prstGeom prst="rect">
            <a:avLst/>
          </a:prstGeom>
          <a:solidFill>
            <a:schemeClr val="bg1">
              <a:alpha val="27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defTabSz="342891">
              <a:defRPr sz="28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 sz="14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0" name="圆环小人">
            <a:extLst>
              <a:ext uri="{FF2B5EF4-FFF2-40B4-BE49-F238E27FC236}">
                <a16:creationId xmlns:a16="http://schemas.microsoft.com/office/drawing/2014/main" id="{00F1E14C-F789-DF3C-F9DF-11AF6E379A9A}"/>
              </a:ext>
            </a:extLst>
          </p:cNvPr>
          <p:cNvSpPr/>
          <p:nvPr/>
        </p:nvSpPr>
        <p:spPr>
          <a:xfrm>
            <a:off x="2822963" y="1874243"/>
            <a:ext cx="376763" cy="3767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433" y="11377"/>
                </a:moveTo>
                <a:cubicBezTo>
                  <a:pt x="16275" y="11189"/>
                  <a:pt x="21212" y="15711"/>
                  <a:pt x="21600" y="21600"/>
                </a:cubicBezTo>
                <a:lnTo>
                  <a:pt x="20008" y="21600"/>
                </a:lnTo>
                <a:cubicBezTo>
                  <a:pt x="19633" y="16620"/>
                  <a:pt x="15440" y="12813"/>
                  <a:pt x="10484" y="12972"/>
                </a:cubicBezTo>
                <a:cubicBezTo>
                  <a:pt x="5727" y="13125"/>
                  <a:pt x="1901" y="16879"/>
                  <a:pt x="1579" y="21600"/>
                </a:cubicBezTo>
                <a:lnTo>
                  <a:pt x="0" y="21600"/>
                </a:lnTo>
                <a:cubicBezTo>
                  <a:pt x="321" y="16017"/>
                  <a:pt x="4824" y="11557"/>
                  <a:pt x="10433" y="11377"/>
                </a:cubicBezTo>
                <a:close/>
                <a:moveTo>
                  <a:pt x="10778" y="1535"/>
                </a:moveTo>
                <a:cubicBezTo>
                  <a:pt x="8732" y="1535"/>
                  <a:pt x="7073" y="3212"/>
                  <a:pt x="7073" y="5280"/>
                </a:cubicBezTo>
                <a:cubicBezTo>
                  <a:pt x="7073" y="7347"/>
                  <a:pt x="8732" y="9024"/>
                  <a:pt x="10778" y="9024"/>
                </a:cubicBezTo>
                <a:cubicBezTo>
                  <a:pt x="12824" y="9024"/>
                  <a:pt x="14483" y="7347"/>
                  <a:pt x="14483" y="5280"/>
                </a:cubicBezTo>
                <a:cubicBezTo>
                  <a:pt x="14483" y="3212"/>
                  <a:pt x="12824" y="1535"/>
                  <a:pt x="10778" y="1535"/>
                </a:cubicBezTo>
                <a:close/>
                <a:moveTo>
                  <a:pt x="10778" y="0"/>
                </a:moveTo>
                <a:cubicBezTo>
                  <a:pt x="13663" y="0"/>
                  <a:pt x="16002" y="2364"/>
                  <a:pt x="16002" y="5280"/>
                </a:cubicBezTo>
                <a:cubicBezTo>
                  <a:pt x="16002" y="8195"/>
                  <a:pt x="13663" y="10559"/>
                  <a:pt x="10778" y="10559"/>
                </a:cubicBezTo>
                <a:cubicBezTo>
                  <a:pt x="7893" y="10559"/>
                  <a:pt x="5554" y="8195"/>
                  <a:pt x="5554" y="5280"/>
                </a:cubicBezTo>
                <a:cubicBezTo>
                  <a:pt x="5554" y="2364"/>
                  <a:pt x="7893" y="0"/>
                  <a:pt x="10778" y="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 defTabSz="342891">
              <a:defRPr sz="28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 sz="14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1" name="图片 48" descr="图片 48">
            <a:extLst>
              <a:ext uri="{FF2B5EF4-FFF2-40B4-BE49-F238E27FC236}">
                <a16:creationId xmlns:a16="http://schemas.microsoft.com/office/drawing/2014/main" id="{9F7CF838-BFE1-A9F8-32A5-42AC9796EA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01" y="1845652"/>
            <a:ext cx="451099" cy="451099"/>
          </a:xfrm>
          <a:prstGeom prst="rect">
            <a:avLst/>
          </a:prstGeom>
          <a:ln w="12700" cap="flat">
            <a:noFill/>
            <a:miter lim="400000"/>
            <a:headEnd/>
            <a:tailEnd/>
          </a:ln>
          <a:effectLst/>
        </p:spPr>
      </p:pic>
      <p:sp>
        <p:nvSpPr>
          <p:cNvPr id="19" name="文本框 58">
            <a:extLst>
              <a:ext uri="{FF2B5EF4-FFF2-40B4-BE49-F238E27FC236}">
                <a16:creationId xmlns:a16="http://schemas.microsoft.com/office/drawing/2014/main" id="{4EEBA0A9-004E-9CA2-574A-78694007361B}"/>
              </a:ext>
            </a:extLst>
          </p:cNvPr>
          <p:cNvSpPr txBox="1"/>
          <p:nvPr/>
        </p:nvSpPr>
        <p:spPr>
          <a:xfrm>
            <a:off x="8401625" y="4404749"/>
            <a:ext cx="1638997" cy="14003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22860" tIns="22860" rIns="22860" bIns="22860" numCol="1" anchor="t">
            <a:spAutoFit/>
          </a:bodyPr>
          <a:lstStyle>
            <a:defPPr>
              <a:defRPr lang="en-US"/>
            </a:defPPr>
            <a:lvl1pPr defTabSz="342891">
              <a:lnSpc>
                <a:spcPct val="150000"/>
              </a:lnSpc>
              <a:buSzPct val="100000"/>
              <a:defRPr sz="1200">
                <a:solidFill>
                  <a:schemeClr val="bg2">
                    <a:lumMod val="25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defRPr>
            </a:lvl1pPr>
          </a:lstStyle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Company’s name</a:t>
            </a:r>
            <a:endParaRPr dirty="0">
              <a:solidFill>
                <a:schemeClr val="accent5">
                  <a:lumMod val="50000"/>
                </a:schemeClr>
              </a:solidFill>
              <a:sym typeface="Helvetica Neue" panose="02000503000000020004"/>
            </a:endParaRP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Company registration certificate number</a:t>
            </a:r>
            <a:endParaRPr dirty="0">
              <a:solidFill>
                <a:schemeClr val="accent5">
                  <a:lumMod val="50000"/>
                </a:schemeClr>
              </a:solidFill>
              <a:sym typeface="Helvetica Neue" panose="02000503000000020004"/>
            </a:endParaRPr>
          </a:p>
          <a:p>
            <a:r>
              <a:rPr lang="en-US" altLang="zh-CN" dirty="0">
                <a:solidFill>
                  <a:schemeClr val="accent5">
                    <a:lumMod val="50000"/>
                  </a:schemeClr>
                </a:solidFill>
              </a:rPr>
              <a:t>Information on company status</a:t>
            </a:r>
          </a:p>
        </p:txBody>
      </p:sp>
      <p:sp>
        <p:nvSpPr>
          <p:cNvPr id="20" name="文本框 59">
            <a:extLst>
              <a:ext uri="{FF2B5EF4-FFF2-40B4-BE49-F238E27FC236}">
                <a16:creationId xmlns:a16="http://schemas.microsoft.com/office/drawing/2014/main" id="{C3C8E2C7-2E6B-913F-9240-E48DD7F5EB84}"/>
              </a:ext>
            </a:extLst>
          </p:cNvPr>
          <p:cNvSpPr txBox="1"/>
          <p:nvPr/>
        </p:nvSpPr>
        <p:spPr>
          <a:xfrm>
            <a:off x="2110276" y="4404749"/>
            <a:ext cx="2008113" cy="14003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22860" tIns="22860" rIns="22860" bIns="22860" numCol="1" anchor="t">
            <a:spAutoFit/>
          </a:bodyPr>
          <a:lstStyle/>
          <a:p>
            <a:pPr defTabSz="342891">
              <a:lnSpc>
                <a:spcPct val="150000"/>
              </a:lnSpc>
              <a:buSzPct val="100000"/>
              <a:defRPr sz="2800">
                <a:solidFill>
                  <a:srgbClr val="808080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Check full name</a:t>
            </a:r>
            <a:endParaRPr sz="1200" b="1" dirty="0">
              <a:solidFill>
                <a:schemeClr val="accent5">
                  <a:lumMod val="50000"/>
                </a:schemeClr>
              </a:solidFill>
              <a:latin typeface="Roboto" pitchFamily="2" charset="0"/>
              <a:ea typeface="Roboto" pitchFamily="2" charset="0"/>
              <a:cs typeface="Times New Roman" panose="02020603050405020304" pitchFamily="18" charset="0"/>
              <a:sym typeface="Helvetica Neue" panose="02000503000000020004"/>
            </a:endParaRPr>
          </a:p>
          <a:p>
            <a:pPr defTabSz="342891">
              <a:lnSpc>
                <a:spcPct val="150000"/>
              </a:lnSpc>
              <a:buSzPct val="100000"/>
              <a:defRPr sz="2800">
                <a:solidFill>
                  <a:srgbClr val="808080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  <a:sym typeface="Helvetica Neue" panose="02000503000000020004"/>
              </a:rPr>
              <a:t>Check ID Card/ Citizen ID card number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Check financial status</a:t>
            </a:r>
          </a:p>
          <a:p>
            <a:pPr defTabSz="342891">
              <a:lnSpc>
                <a:spcPct val="150000"/>
              </a:lnSpc>
              <a:buSzPct val="100000"/>
              <a:defRPr sz="2800">
                <a:solidFill>
                  <a:srgbClr val="808080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Check taxpayer status</a:t>
            </a:r>
          </a:p>
        </p:txBody>
      </p:sp>
      <p:sp>
        <p:nvSpPr>
          <p:cNvPr id="21" name="文本框 60">
            <a:extLst>
              <a:ext uri="{FF2B5EF4-FFF2-40B4-BE49-F238E27FC236}">
                <a16:creationId xmlns:a16="http://schemas.microsoft.com/office/drawing/2014/main" id="{74470836-008F-2521-1936-9881CAB7A2AC}"/>
              </a:ext>
            </a:extLst>
          </p:cNvPr>
          <p:cNvSpPr txBox="1"/>
          <p:nvPr/>
        </p:nvSpPr>
        <p:spPr>
          <a:xfrm>
            <a:off x="4197838" y="4404749"/>
            <a:ext cx="1968914" cy="112338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22860" tIns="22860" rIns="22860" bIns="22860" numCol="1" anchor="t">
            <a:spAutoFit/>
          </a:bodyPr>
          <a:lstStyle/>
          <a:p>
            <a:pPr defTabSz="342891">
              <a:lnSpc>
                <a:spcPct val="150000"/>
              </a:lnSpc>
              <a:buSzPct val="100000"/>
              <a:defRPr sz="2800">
                <a:solidFill>
                  <a:srgbClr val="808080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  <a:sym typeface="Helvetica Neue" panose="02000503000000020004"/>
              </a:rPr>
              <a:t>Check full name</a:t>
            </a:r>
            <a:endParaRPr sz="1200" b="1" dirty="0">
              <a:solidFill>
                <a:schemeClr val="accent5">
                  <a:lumMod val="50000"/>
                </a:schemeClr>
              </a:solidFill>
              <a:latin typeface="Roboto" pitchFamily="2" charset="0"/>
              <a:ea typeface="Roboto" pitchFamily="2" charset="0"/>
              <a:cs typeface="Times New Roman" panose="02020603050405020304" pitchFamily="18" charset="0"/>
              <a:sym typeface="Helvetica Neue" panose="02000503000000020004"/>
            </a:endParaRPr>
          </a:p>
          <a:p>
            <a:pPr defTabSz="342891">
              <a:lnSpc>
                <a:spcPct val="150000"/>
              </a:lnSpc>
              <a:buSzPct val="100000"/>
              <a:defRPr sz="2800">
                <a:solidFill>
                  <a:srgbClr val="808080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  <a:sym typeface="Helvetica Neue" panose="02000503000000020004"/>
              </a:rPr>
              <a:t>Check ID Card/ Citizen ID card number </a:t>
            </a:r>
          </a:p>
          <a:p>
            <a:pPr defTabSz="342891">
              <a:lnSpc>
                <a:spcPct val="150000"/>
              </a:lnSpc>
              <a:buSzPct val="100000"/>
              <a:defRPr sz="2800">
                <a:solidFill>
                  <a:srgbClr val="808080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Check phone number</a:t>
            </a:r>
            <a:endParaRPr sz="1200" dirty="0">
              <a:solidFill>
                <a:schemeClr val="accent5">
                  <a:lumMod val="50000"/>
                </a:schemeClr>
              </a:solidFill>
              <a:latin typeface="Roboto" pitchFamily="2" charset="0"/>
              <a:ea typeface="Roboto" pitchFamily="2" charset="0"/>
              <a:cs typeface="Times New Roman" panose="02020603050405020304" pitchFamily="18" charset="0"/>
            </a:endParaRPr>
          </a:p>
        </p:txBody>
      </p:sp>
      <p:sp>
        <p:nvSpPr>
          <p:cNvPr id="22" name="文本框 61">
            <a:extLst>
              <a:ext uri="{FF2B5EF4-FFF2-40B4-BE49-F238E27FC236}">
                <a16:creationId xmlns:a16="http://schemas.microsoft.com/office/drawing/2014/main" id="{BFFA541F-A41C-6F35-5B23-2C6CCBB0F6F7}"/>
              </a:ext>
            </a:extLst>
          </p:cNvPr>
          <p:cNvSpPr txBox="1"/>
          <p:nvPr/>
        </p:nvSpPr>
        <p:spPr>
          <a:xfrm>
            <a:off x="8392932" y="3939618"/>
            <a:ext cx="1378262" cy="4770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22860" tIns="22860" rIns="22860" bIns="22860" numCol="1" anchor="t">
            <a:spAutoFit/>
          </a:bodyPr>
          <a:lstStyle>
            <a:lvl1pPr defTabSz="685800">
              <a:defRPr sz="2800"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/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Check company </a:t>
            </a:r>
          </a:p>
          <a:p>
            <a:pPr algn="ctr"/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information</a:t>
            </a:r>
            <a:endParaRPr sz="1400" b="1" dirty="0">
              <a:solidFill>
                <a:schemeClr val="accent5">
                  <a:lumMod val="75000"/>
                </a:schemeClr>
              </a:solidFill>
              <a:latin typeface="Roboto" pitchFamily="2" charset="0"/>
              <a:ea typeface="Roboto" pitchFamily="2" charset="0"/>
              <a:cs typeface="Times New Roman" panose="02020603050405020304" pitchFamily="18" charset="0"/>
            </a:endParaRPr>
          </a:p>
        </p:txBody>
      </p:sp>
      <p:sp>
        <p:nvSpPr>
          <p:cNvPr id="23" name="文本框 62">
            <a:extLst>
              <a:ext uri="{FF2B5EF4-FFF2-40B4-BE49-F238E27FC236}">
                <a16:creationId xmlns:a16="http://schemas.microsoft.com/office/drawing/2014/main" id="{448C5DCF-E899-BAED-FA70-5DBC5B45DC8F}"/>
              </a:ext>
            </a:extLst>
          </p:cNvPr>
          <p:cNvSpPr txBox="1"/>
          <p:nvPr/>
        </p:nvSpPr>
        <p:spPr>
          <a:xfrm>
            <a:off x="1963174" y="3939618"/>
            <a:ext cx="2203396" cy="4770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22860" tIns="22860" rIns="22860" bIns="22860" numCol="1" anchor="t">
            <a:spAutoFit/>
          </a:bodyPr>
          <a:lstStyle>
            <a:lvl1pPr defTabSz="685800">
              <a:defRPr sz="2800"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/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4 factors authentication </a:t>
            </a:r>
          </a:p>
          <a:p>
            <a:pPr algn="ctr"/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via Finance</a:t>
            </a:r>
            <a:endParaRPr sz="1400" b="1" dirty="0">
              <a:solidFill>
                <a:schemeClr val="accent5">
                  <a:lumMod val="75000"/>
                </a:schemeClr>
              </a:solidFill>
              <a:latin typeface="Roboto" pitchFamily="2" charset="0"/>
              <a:ea typeface="Roboto" pitchFamily="2" charset="0"/>
              <a:cs typeface="Times New Roman" panose="02020603050405020304" pitchFamily="18" charset="0"/>
            </a:endParaRPr>
          </a:p>
        </p:txBody>
      </p:sp>
      <p:sp>
        <p:nvSpPr>
          <p:cNvPr id="24" name="文本框 63">
            <a:extLst>
              <a:ext uri="{FF2B5EF4-FFF2-40B4-BE49-F238E27FC236}">
                <a16:creationId xmlns:a16="http://schemas.microsoft.com/office/drawing/2014/main" id="{3720B0F5-E395-04EA-5053-7E2DBE037BF0}"/>
              </a:ext>
            </a:extLst>
          </p:cNvPr>
          <p:cNvSpPr txBox="1"/>
          <p:nvPr/>
        </p:nvSpPr>
        <p:spPr>
          <a:xfrm>
            <a:off x="4148249" y="3939618"/>
            <a:ext cx="2024272" cy="4770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22860" tIns="22860" rIns="22860" bIns="22860" numCol="1" anchor="t">
            <a:spAutoFit/>
          </a:bodyPr>
          <a:lstStyle>
            <a:lvl1pPr defTabSz="685800">
              <a:defRPr sz="2800"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/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3 factors authentication </a:t>
            </a:r>
          </a:p>
          <a:p>
            <a:pPr algn="ctr"/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via service provider</a:t>
            </a:r>
            <a:endParaRPr sz="1400" b="1" dirty="0">
              <a:solidFill>
                <a:schemeClr val="accent5">
                  <a:lumMod val="75000"/>
                </a:schemeClr>
              </a:solidFill>
              <a:latin typeface="Roboto" pitchFamily="2" charset="0"/>
              <a:ea typeface="Roboto" pitchFamily="2" charset="0"/>
              <a:cs typeface="Times New Roman" panose="02020603050405020304" pitchFamily="18" charset="0"/>
            </a:endParaRPr>
          </a:p>
        </p:txBody>
      </p:sp>
      <p:sp>
        <p:nvSpPr>
          <p:cNvPr id="25" name="文本框 64">
            <a:extLst>
              <a:ext uri="{FF2B5EF4-FFF2-40B4-BE49-F238E27FC236}">
                <a16:creationId xmlns:a16="http://schemas.microsoft.com/office/drawing/2014/main" id="{78C242C6-EB09-978C-E7C2-37506E1EC472}"/>
              </a:ext>
            </a:extLst>
          </p:cNvPr>
          <p:cNvSpPr txBox="1"/>
          <p:nvPr/>
        </p:nvSpPr>
        <p:spPr>
          <a:xfrm>
            <a:off x="84009" y="4404749"/>
            <a:ext cx="1956768" cy="14003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22860" tIns="22860" rIns="22860" bIns="22860" numCol="1" anchor="t">
            <a:spAutoFit/>
          </a:bodyPr>
          <a:lstStyle/>
          <a:p>
            <a:pPr defTabSz="342891">
              <a:lnSpc>
                <a:spcPct val="150000"/>
              </a:lnSpc>
              <a:buSzPct val="100000"/>
              <a:defRPr sz="2800">
                <a:solidFill>
                  <a:srgbClr val="808080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Check Liveness</a:t>
            </a:r>
            <a:endParaRPr sz="1200" dirty="0">
              <a:solidFill>
                <a:schemeClr val="accent5">
                  <a:lumMod val="50000"/>
                </a:schemeClr>
              </a:solidFill>
              <a:latin typeface="Roboto" pitchFamily="2" charset="0"/>
              <a:ea typeface="Roboto" pitchFamily="2" charset="0"/>
              <a:cs typeface="Times New Roman" panose="02020603050405020304" pitchFamily="18" charset="0"/>
            </a:endParaRPr>
          </a:p>
          <a:p>
            <a:pPr defTabSz="342891">
              <a:lnSpc>
                <a:spcPct val="150000"/>
              </a:lnSpc>
              <a:buSzPct val="100000"/>
              <a:defRPr sz="2800">
                <a:solidFill>
                  <a:srgbClr val="808080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Compare with portrait photo</a:t>
            </a:r>
            <a:endParaRPr sz="1200" b="1" dirty="0">
              <a:solidFill>
                <a:schemeClr val="accent5">
                  <a:lumMod val="50000"/>
                </a:schemeClr>
              </a:solidFill>
              <a:latin typeface="Roboto" pitchFamily="2" charset="0"/>
              <a:ea typeface="Roboto" pitchFamily="2" charset="0"/>
              <a:cs typeface="Times New Roman" panose="02020603050405020304" pitchFamily="18" charset="0"/>
              <a:sym typeface="Helvetica Neue" panose="02000503000000020004"/>
            </a:endParaRPr>
          </a:p>
          <a:p>
            <a:pPr defTabSz="342891">
              <a:lnSpc>
                <a:spcPct val="150000"/>
              </a:lnSpc>
              <a:buSzPct val="100000"/>
              <a:defRPr sz="2800">
                <a:solidFill>
                  <a:srgbClr val="808080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Compare with Citizen Identity cards</a:t>
            </a:r>
          </a:p>
          <a:p>
            <a:pPr defTabSz="342891">
              <a:lnSpc>
                <a:spcPct val="150000"/>
              </a:lnSpc>
              <a:buSzPct val="100000"/>
              <a:defRPr sz="2800">
                <a:solidFill>
                  <a:srgbClr val="808080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Verify national data</a:t>
            </a:r>
            <a:endParaRPr sz="1200" dirty="0">
              <a:solidFill>
                <a:schemeClr val="accent5">
                  <a:lumMod val="50000"/>
                </a:schemeClr>
              </a:solidFill>
              <a:latin typeface="Roboto" pitchFamily="2" charset="0"/>
              <a:ea typeface="Roboto" pitchFamily="2" charset="0"/>
              <a:cs typeface="Times New Roman" panose="02020603050405020304" pitchFamily="18" charset="0"/>
            </a:endParaRPr>
          </a:p>
        </p:txBody>
      </p:sp>
      <p:sp>
        <p:nvSpPr>
          <p:cNvPr id="26" name="文本框 65">
            <a:extLst>
              <a:ext uri="{FF2B5EF4-FFF2-40B4-BE49-F238E27FC236}">
                <a16:creationId xmlns:a16="http://schemas.microsoft.com/office/drawing/2014/main" id="{C29080F1-FD17-79B0-E11B-9248BD5F4CDD}"/>
              </a:ext>
            </a:extLst>
          </p:cNvPr>
          <p:cNvSpPr txBox="1"/>
          <p:nvPr/>
        </p:nvSpPr>
        <p:spPr>
          <a:xfrm>
            <a:off x="115359" y="3925991"/>
            <a:ext cx="1642758" cy="26161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22860" tIns="22860" rIns="22860" bIns="22860" numCol="1" anchor="t">
            <a:spAutoFit/>
          </a:bodyPr>
          <a:lstStyle>
            <a:lvl1pPr defTabSz="685800">
              <a:defRPr sz="2800"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/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Face authentication</a:t>
            </a:r>
            <a:endParaRPr sz="1400" b="1" dirty="0">
              <a:solidFill>
                <a:schemeClr val="accent5">
                  <a:lumMod val="75000"/>
                </a:schemeClr>
              </a:solidFill>
              <a:latin typeface="Roboto" pitchFamily="2" charset="0"/>
              <a:ea typeface="Roboto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56AC54D-9F56-9333-6AC0-95C79097555D}"/>
              </a:ext>
            </a:extLst>
          </p:cNvPr>
          <p:cNvGrpSpPr/>
          <p:nvPr/>
        </p:nvGrpSpPr>
        <p:grpSpPr>
          <a:xfrm>
            <a:off x="2337599" y="3256126"/>
            <a:ext cx="1400309" cy="512092"/>
            <a:chOff x="2337599" y="3256126"/>
            <a:chExt cx="1400309" cy="512092"/>
          </a:xfrm>
        </p:grpSpPr>
        <p:sp>
          <p:nvSpPr>
            <p:cNvPr id="12" name="矩形 49">
              <a:extLst>
                <a:ext uri="{FF2B5EF4-FFF2-40B4-BE49-F238E27FC236}">
                  <a16:creationId xmlns:a16="http://schemas.microsoft.com/office/drawing/2014/main" id="{59C1F59F-96FE-2A89-F6E4-077CD1DAA119}"/>
                </a:ext>
              </a:extLst>
            </p:cNvPr>
            <p:cNvSpPr/>
            <p:nvPr/>
          </p:nvSpPr>
          <p:spPr>
            <a:xfrm>
              <a:off x="2337599" y="3256126"/>
              <a:ext cx="1400309" cy="512092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342891">
                <a:defRPr sz="28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endParaRPr sz="1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pic>
          <p:nvPicPr>
            <p:cNvPr id="27" name="图片 66" descr="图片 66">
              <a:extLst>
                <a:ext uri="{FF2B5EF4-FFF2-40B4-BE49-F238E27FC236}">
                  <a16:creationId xmlns:a16="http://schemas.microsoft.com/office/drawing/2014/main" id="{6B729160-CA85-284C-4555-7F08EFF51C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834196" y="3303355"/>
              <a:ext cx="419965" cy="419965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4675C543-B9A8-5731-152F-3FBC0473043F}"/>
              </a:ext>
            </a:extLst>
          </p:cNvPr>
          <p:cNvGrpSpPr/>
          <p:nvPr/>
        </p:nvGrpSpPr>
        <p:grpSpPr>
          <a:xfrm>
            <a:off x="417470" y="3273917"/>
            <a:ext cx="1400309" cy="512092"/>
            <a:chOff x="417470" y="3273917"/>
            <a:chExt cx="1400309" cy="512092"/>
          </a:xfrm>
        </p:grpSpPr>
        <p:sp>
          <p:nvSpPr>
            <p:cNvPr id="14" name="矩形 51">
              <a:extLst>
                <a:ext uri="{FF2B5EF4-FFF2-40B4-BE49-F238E27FC236}">
                  <a16:creationId xmlns:a16="http://schemas.microsoft.com/office/drawing/2014/main" id="{B2E5A705-7475-7A1D-1720-EFA974F74F7A}"/>
                </a:ext>
              </a:extLst>
            </p:cNvPr>
            <p:cNvSpPr/>
            <p:nvPr/>
          </p:nvSpPr>
          <p:spPr>
            <a:xfrm>
              <a:off x="417470" y="3273917"/>
              <a:ext cx="1400309" cy="512092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342891">
                <a:defRPr sz="28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endParaRPr sz="1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pic>
          <p:nvPicPr>
            <p:cNvPr id="28" name="图片 67" descr="图片 67">
              <a:extLst>
                <a:ext uri="{FF2B5EF4-FFF2-40B4-BE49-F238E27FC236}">
                  <a16:creationId xmlns:a16="http://schemas.microsoft.com/office/drawing/2014/main" id="{C4DA4D9A-33A0-826E-5F9C-A790B1D9D9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907957" y="3321569"/>
              <a:ext cx="418696" cy="418695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6E79B5C-69C1-F8B4-846F-BD36119A26CB}"/>
              </a:ext>
            </a:extLst>
          </p:cNvPr>
          <p:cNvGrpSpPr/>
          <p:nvPr/>
        </p:nvGrpSpPr>
        <p:grpSpPr>
          <a:xfrm>
            <a:off x="4320659" y="3256126"/>
            <a:ext cx="1400309" cy="512092"/>
            <a:chOff x="4320659" y="3256126"/>
            <a:chExt cx="1400309" cy="512092"/>
          </a:xfrm>
        </p:grpSpPr>
        <p:sp>
          <p:nvSpPr>
            <p:cNvPr id="13" name="矩形 50">
              <a:extLst>
                <a:ext uri="{FF2B5EF4-FFF2-40B4-BE49-F238E27FC236}">
                  <a16:creationId xmlns:a16="http://schemas.microsoft.com/office/drawing/2014/main" id="{33E543D0-7883-BE45-19CF-1AEB67384FEA}"/>
                </a:ext>
              </a:extLst>
            </p:cNvPr>
            <p:cNvSpPr/>
            <p:nvPr/>
          </p:nvSpPr>
          <p:spPr>
            <a:xfrm>
              <a:off x="4320659" y="3256126"/>
              <a:ext cx="1400309" cy="512092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342891">
                <a:defRPr sz="28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endParaRPr sz="1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pic>
          <p:nvPicPr>
            <p:cNvPr id="30" name="图片 69" descr="图片 69">
              <a:extLst>
                <a:ext uri="{FF2B5EF4-FFF2-40B4-BE49-F238E27FC236}">
                  <a16:creationId xmlns:a16="http://schemas.microsoft.com/office/drawing/2014/main" id="{357DFC3E-0DF9-A503-3718-BA3BDBC6C89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832959" y="3338469"/>
              <a:ext cx="371044" cy="371044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A259D90-A5F4-BCD0-6DC6-E31F0EBE45F7}"/>
              </a:ext>
            </a:extLst>
          </p:cNvPr>
          <p:cNvGrpSpPr/>
          <p:nvPr/>
        </p:nvGrpSpPr>
        <p:grpSpPr>
          <a:xfrm>
            <a:off x="1117624" y="2641357"/>
            <a:ext cx="3936026" cy="632560"/>
            <a:chOff x="1117624" y="2641357"/>
            <a:chExt cx="3936026" cy="63256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1A92C2A-5795-3FC7-D657-9831D554F19C}"/>
                </a:ext>
              </a:extLst>
            </p:cNvPr>
            <p:cNvGrpSpPr/>
            <p:nvPr/>
          </p:nvGrpSpPr>
          <p:grpSpPr>
            <a:xfrm>
              <a:off x="1117624" y="2641357"/>
              <a:ext cx="3936026" cy="632560"/>
              <a:chOff x="1117624" y="2641357"/>
              <a:chExt cx="3936026" cy="632560"/>
            </a:xfrm>
          </p:grpSpPr>
          <p:sp>
            <p:nvSpPr>
              <p:cNvPr id="15" name="肘形连接符 52">
                <a:extLst>
                  <a:ext uri="{FF2B5EF4-FFF2-40B4-BE49-F238E27FC236}">
                    <a16:creationId xmlns:a16="http://schemas.microsoft.com/office/drawing/2014/main" id="{F4B0B799-ABF3-BFB7-CE2A-E102BEFE9195}"/>
                  </a:ext>
                </a:extLst>
              </p:cNvPr>
              <p:cNvSpPr/>
              <p:nvPr/>
            </p:nvSpPr>
            <p:spPr>
              <a:xfrm rot="16200000" flipH="1">
                <a:off x="3742359" y="1943177"/>
                <a:ext cx="613111" cy="20094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11360" y="0"/>
                    </a:lnTo>
                    <a:lnTo>
                      <a:pt x="11360" y="21600"/>
                    </a:lnTo>
                    <a:lnTo>
                      <a:pt x="21600" y="21600"/>
                    </a:lnTo>
                  </a:path>
                </a:pathLst>
              </a:custGeom>
              <a:noFill/>
              <a:ln w="12700" cap="flat">
                <a:solidFill>
                  <a:schemeClr val="accent1"/>
                </a:solidFill>
                <a:prstDash val="dash"/>
                <a:round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endParaRPr sz="56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" name="肘形连接符 53">
                <a:extLst>
                  <a:ext uri="{FF2B5EF4-FFF2-40B4-BE49-F238E27FC236}">
                    <a16:creationId xmlns:a16="http://schemas.microsoft.com/office/drawing/2014/main" id="{99CC6723-1CEE-5675-A363-66B5A19B889B}"/>
                  </a:ext>
                </a:extLst>
              </p:cNvPr>
              <p:cNvSpPr/>
              <p:nvPr/>
            </p:nvSpPr>
            <p:spPr>
              <a:xfrm flipH="1">
                <a:off x="1117624" y="2963865"/>
                <a:ext cx="1923227" cy="3100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</a:path>
                </a:pathLst>
              </a:custGeom>
              <a:noFill/>
              <a:ln w="12700" cap="flat">
                <a:solidFill>
                  <a:schemeClr val="accent1"/>
                </a:solidFill>
                <a:prstDash val="dash"/>
                <a:round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endParaRPr sz="56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1" name="直接连接符 36">
              <a:extLst>
                <a:ext uri="{FF2B5EF4-FFF2-40B4-BE49-F238E27FC236}">
                  <a16:creationId xmlns:a16="http://schemas.microsoft.com/office/drawing/2014/main" id="{2191B7D1-6207-A2EC-159C-44B28B1F64FD}"/>
                </a:ext>
              </a:extLst>
            </p:cNvPr>
            <p:cNvSpPr/>
            <p:nvPr/>
          </p:nvSpPr>
          <p:spPr>
            <a:xfrm>
              <a:off x="3032697" y="2979751"/>
              <a:ext cx="3017" cy="289075"/>
            </a:xfrm>
            <a:prstGeom prst="line">
              <a:avLst/>
            </a:prstGeom>
            <a:noFill/>
            <a:ln w="12700" cap="flat">
              <a:solidFill>
                <a:schemeClr val="accent1"/>
              </a:solidFill>
              <a:prstDash val="dash"/>
              <a:round/>
            </a:ln>
            <a:effectLst/>
          </p:spPr>
          <p:txBody>
            <a:bodyPr wrap="square" lIns="22859" tIns="22859" rIns="22859" bIns="22859" numCol="1" anchor="t">
              <a:noAutofit/>
            </a:bodyPr>
            <a:lstStyle/>
            <a:p>
              <a:endParaRPr sz="56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3" name="文本框 73">
            <a:extLst>
              <a:ext uri="{FF2B5EF4-FFF2-40B4-BE49-F238E27FC236}">
                <a16:creationId xmlns:a16="http://schemas.microsoft.com/office/drawing/2014/main" id="{9428C303-9B58-344F-55D5-AE85317A97BA}"/>
              </a:ext>
            </a:extLst>
          </p:cNvPr>
          <p:cNvSpPr txBox="1"/>
          <p:nvPr/>
        </p:nvSpPr>
        <p:spPr>
          <a:xfrm>
            <a:off x="10184029" y="4404749"/>
            <a:ext cx="1817397" cy="167738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22860" tIns="22860" rIns="22860" bIns="22860" numCol="1" anchor="t">
            <a:spAutoFit/>
          </a:bodyPr>
          <a:lstStyle/>
          <a:p>
            <a:pPr defTabSz="342891">
              <a:lnSpc>
                <a:spcPct val="150000"/>
              </a:lnSpc>
              <a:buSzPct val="100000"/>
              <a:defRPr sz="2800">
                <a:solidFill>
                  <a:srgbClr val="808080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Authorization legal representation</a:t>
            </a:r>
            <a:endParaRPr sz="1200" dirty="0">
              <a:solidFill>
                <a:schemeClr val="accent5">
                  <a:lumMod val="50000"/>
                </a:schemeClr>
              </a:solidFill>
              <a:latin typeface="Roboto" pitchFamily="2" charset="0"/>
              <a:ea typeface="Roboto" pitchFamily="2" charset="0"/>
              <a:cs typeface="Times New Roman" panose="02020603050405020304" pitchFamily="18" charset="0"/>
            </a:endParaRPr>
          </a:p>
          <a:p>
            <a:pPr defTabSz="342891">
              <a:lnSpc>
                <a:spcPct val="150000"/>
              </a:lnSpc>
              <a:buSzPct val="100000"/>
              <a:defRPr sz="2800">
                <a:solidFill>
                  <a:srgbClr val="808080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Sesame enterprise certification?</a:t>
            </a:r>
            <a:endParaRPr sz="1200" dirty="0">
              <a:solidFill>
                <a:schemeClr val="accent5">
                  <a:lumMod val="50000"/>
                </a:schemeClr>
              </a:solidFill>
              <a:latin typeface="Roboto" pitchFamily="2" charset="0"/>
              <a:ea typeface="Roboto" pitchFamily="2" charset="0"/>
              <a:cs typeface="Times New Roman" panose="02020603050405020304" pitchFamily="18" charset="0"/>
            </a:endParaRPr>
          </a:p>
          <a:p>
            <a:pPr defTabSz="342891">
              <a:lnSpc>
                <a:spcPct val="150000"/>
              </a:lnSpc>
              <a:buSzPct val="100000"/>
              <a:defRPr sz="2800">
                <a:solidFill>
                  <a:srgbClr val="808080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Deposit money into company account?</a:t>
            </a:r>
            <a:endParaRPr sz="1200" dirty="0">
              <a:solidFill>
                <a:schemeClr val="accent5">
                  <a:lumMod val="50000"/>
                </a:schemeClr>
              </a:solidFill>
              <a:latin typeface="Roboto" pitchFamily="2" charset="0"/>
              <a:ea typeface="Roboto" pitchFamily="2" charset="0"/>
              <a:cs typeface="Times New Roman" panose="02020603050405020304" pitchFamily="18" charset="0"/>
            </a:endParaRPr>
          </a:p>
        </p:txBody>
      </p:sp>
      <p:sp>
        <p:nvSpPr>
          <p:cNvPr id="34" name="文本框 74">
            <a:extLst>
              <a:ext uri="{FF2B5EF4-FFF2-40B4-BE49-F238E27FC236}">
                <a16:creationId xmlns:a16="http://schemas.microsoft.com/office/drawing/2014/main" id="{1325A68F-DF32-469F-5C09-383708A06EF7}"/>
              </a:ext>
            </a:extLst>
          </p:cNvPr>
          <p:cNvSpPr txBox="1"/>
          <p:nvPr/>
        </p:nvSpPr>
        <p:spPr>
          <a:xfrm>
            <a:off x="10199421" y="3939618"/>
            <a:ext cx="1213153" cy="4770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22860" tIns="22860" rIns="22860" bIns="22860" numCol="1" anchor="t">
            <a:spAutoFit/>
          </a:bodyPr>
          <a:lstStyle>
            <a:lvl1pPr defTabSz="685800">
              <a:defRPr sz="2800"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/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Authorization </a:t>
            </a:r>
          </a:p>
          <a:p>
            <a:pPr algn="ctr"/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authentication</a:t>
            </a:r>
            <a:endParaRPr sz="1400" b="1" dirty="0">
              <a:solidFill>
                <a:schemeClr val="accent5">
                  <a:lumMod val="75000"/>
                </a:schemeClr>
              </a:solidFill>
              <a:latin typeface="Roboto" pitchFamily="2" charset="0"/>
              <a:ea typeface="Roboto" pitchFamily="2" charset="0"/>
              <a:cs typeface="Times New Roman" panose="02020603050405020304" pitchFamily="18" charset="0"/>
            </a:endParaRPr>
          </a:p>
        </p:txBody>
      </p:sp>
      <p:sp>
        <p:nvSpPr>
          <p:cNvPr id="36" name="文本框 77">
            <a:extLst>
              <a:ext uri="{FF2B5EF4-FFF2-40B4-BE49-F238E27FC236}">
                <a16:creationId xmlns:a16="http://schemas.microsoft.com/office/drawing/2014/main" id="{B2D988C0-264C-C86C-71A3-8CBFD1CAB192}"/>
              </a:ext>
            </a:extLst>
          </p:cNvPr>
          <p:cNvSpPr txBox="1"/>
          <p:nvPr/>
        </p:nvSpPr>
        <p:spPr>
          <a:xfrm>
            <a:off x="6418147" y="4404749"/>
            <a:ext cx="1806356" cy="14003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22860" tIns="22860" rIns="22860" bIns="22860" numCol="1" anchor="t">
            <a:spAutoFit/>
          </a:bodyPr>
          <a:lstStyle/>
          <a:p>
            <a:pPr defTabSz="342891">
              <a:lnSpc>
                <a:spcPct val="150000"/>
              </a:lnSpc>
              <a:buSzPct val="100000"/>
              <a:defRPr sz="2800">
                <a:solidFill>
                  <a:srgbClr val="808080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Face authentication</a:t>
            </a:r>
          </a:p>
          <a:p>
            <a:pPr defTabSz="342891">
              <a:lnSpc>
                <a:spcPct val="150000"/>
              </a:lnSpc>
              <a:buSzPct val="100000"/>
              <a:defRPr sz="2800">
                <a:solidFill>
                  <a:srgbClr val="808080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4 factors authentication via finance</a:t>
            </a:r>
          </a:p>
          <a:p>
            <a:pPr defTabSz="342891">
              <a:lnSpc>
                <a:spcPct val="150000"/>
              </a:lnSpc>
              <a:buSzPct val="100000"/>
              <a:defRPr sz="2800">
                <a:solidFill>
                  <a:srgbClr val="808080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3 factors authentication via service provider</a:t>
            </a:r>
            <a:endParaRPr sz="1200" dirty="0">
              <a:solidFill>
                <a:schemeClr val="accent5">
                  <a:lumMod val="50000"/>
                </a:schemeClr>
              </a:solidFill>
              <a:latin typeface="Roboto" pitchFamily="2" charset="0"/>
              <a:ea typeface="Roboto" pitchFamily="2" charset="0"/>
              <a:cs typeface="Times New Roman" panose="02020603050405020304" pitchFamily="18" charset="0"/>
            </a:endParaRPr>
          </a:p>
        </p:txBody>
      </p:sp>
      <p:sp>
        <p:nvSpPr>
          <p:cNvPr id="37" name="文本框 78">
            <a:extLst>
              <a:ext uri="{FF2B5EF4-FFF2-40B4-BE49-F238E27FC236}">
                <a16:creationId xmlns:a16="http://schemas.microsoft.com/office/drawing/2014/main" id="{CC75CFA8-C78A-1196-579D-2522EAFEEECA}"/>
              </a:ext>
            </a:extLst>
          </p:cNvPr>
          <p:cNvSpPr txBox="1"/>
          <p:nvPr/>
        </p:nvSpPr>
        <p:spPr>
          <a:xfrm>
            <a:off x="6144722" y="3939618"/>
            <a:ext cx="2301592" cy="4770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22860" tIns="22860" rIns="22860" bIns="22860" numCol="1" anchor="t">
            <a:spAutoFit/>
          </a:bodyPr>
          <a:lstStyle>
            <a:lvl1pPr defTabSz="685800">
              <a:defRPr sz="2800"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/>
            <a:r>
              <a:rPr lang="en-US" altLang="ja-JP" sz="14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Verify business </a:t>
            </a:r>
          </a:p>
          <a:p>
            <a:pPr algn="ctr"/>
            <a:r>
              <a:rPr lang="en-US" altLang="ja-JP" sz="14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Representative information </a:t>
            </a:r>
            <a:endParaRPr lang="ja-JP" altLang="en-US" sz="1400" b="1" dirty="0">
              <a:solidFill>
                <a:schemeClr val="accent5">
                  <a:lumMod val="75000"/>
                </a:schemeClr>
              </a:solidFill>
              <a:latin typeface="Roboto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AF45998-BF9A-2A7B-907A-1D065861B512}"/>
              </a:ext>
            </a:extLst>
          </p:cNvPr>
          <p:cNvGrpSpPr/>
          <p:nvPr/>
        </p:nvGrpSpPr>
        <p:grpSpPr>
          <a:xfrm>
            <a:off x="7120467" y="2656090"/>
            <a:ext cx="3666812" cy="620159"/>
            <a:chOff x="7120467" y="2656090"/>
            <a:chExt cx="3666812" cy="620159"/>
          </a:xfrm>
        </p:grpSpPr>
        <p:sp>
          <p:nvSpPr>
            <p:cNvPr id="38" name="直接连接符 36">
              <a:extLst>
                <a:ext uri="{FF2B5EF4-FFF2-40B4-BE49-F238E27FC236}">
                  <a16:creationId xmlns:a16="http://schemas.microsoft.com/office/drawing/2014/main" id="{4429AE44-7659-780B-82A0-00236596099A}"/>
                </a:ext>
              </a:extLst>
            </p:cNvPr>
            <p:cNvSpPr/>
            <p:nvPr/>
          </p:nvSpPr>
          <p:spPr>
            <a:xfrm>
              <a:off x="8924804" y="2656090"/>
              <a:ext cx="2541" cy="585232"/>
            </a:xfrm>
            <a:prstGeom prst="line">
              <a:avLst/>
            </a:prstGeom>
            <a:noFill/>
            <a:ln w="12700" cap="flat">
              <a:solidFill>
                <a:schemeClr val="accent1"/>
              </a:solidFill>
              <a:prstDash val="dash"/>
              <a:round/>
            </a:ln>
            <a:effectLst/>
          </p:spPr>
          <p:txBody>
            <a:bodyPr wrap="square" lIns="22859" tIns="22859" rIns="22859" bIns="22859" numCol="1" anchor="t">
              <a:noAutofit/>
            </a:bodyPr>
            <a:lstStyle/>
            <a:p>
              <a:endParaRPr sz="56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39" name="直接连接符 36">
              <a:extLst>
                <a:ext uri="{FF2B5EF4-FFF2-40B4-BE49-F238E27FC236}">
                  <a16:creationId xmlns:a16="http://schemas.microsoft.com/office/drawing/2014/main" id="{EB05DB49-4EA0-4B23-5DE9-84992228D6E5}"/>
                </a:ext>
              </a:extLst>
            </p:cNvPr>
            <p:cNvSpPr/>
            <p:nvPr/>
          </p:nvSpPr>
          <p:spPr>
            <a:xfrm flipV="1">
              <a:off x="7120467" y="2963864"/>
              <a:ext cx="3666812" cy="0"/>
            </a:xfrm>
            <a:prstGeom prst="line">
              <a:avLst/>
            </a:prstGeom>
            <a:noFill/>
            <a:ln w="12700" cap="flat">
              <a:solidFill>
                <a:schemeClr val="accent1"/>
              </a:solidFill>
              <a:prstDash val="dash"/>
              <a:round/>
            </a:ln>
            <a:effectLst/>
          </p:spPr>
          <p:txBody>
            <a:bodyPr wrap="square" lIns="22859" tIns="22859" rIns="22859" bIns="22859" numCol="1" anchor="t">
              <a:noAutofit/>
            </a:bodyPr>
            <a:lstStyle/>
            <a:p>
              <a:endParaRPr sz="56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40" name="直接连接符 36">
              <a:extLst>
                <a:ext uri="{FF2B5EF4-FFF2-40B4-BE49-F238E27FC236}">
                  <a16:creationId xmlns:a16="http://schemas.microsoft.com/office/drawing/2014/main" id="{39653881-2DEB-322B-978C-63F8F162244D}"/>
                </a:ext>
              </a:extLst>
            </p:cNvPr>
            <p:cNvSpPr/>
            <p:nvPr/>
          </p:nvSpPr>
          <p:spPr>
            <a:xfrm>
              <a:off x="7128935" y="2971285"/>
              <a:ext cx="0" cy="304964"/>
            </a:xfrm>
            <a:prstGeom prst="line">
              <a:avLst/>
            </a:prstGeom>
            <a:noFill/>
            <a:ln w="12700" cap="flat">
              <a:solidFill>
                <a:schemeClr val="accent1"/>
              </a:solidFill>
              <a:prstDash val="dash"/>
              <a:round/>
            </a:ln>
            <a:effectLst/>
          </p:spPr>
          <p:txBody>
            <a:bodyPr wrap="square" lIns="22859" tIns="22859" rIns="22859" bIns="22859" numCol="1" anchor="t">
              <a:noAutofit/>
            </a:bodyPr>
            <a:lstStyle/>
            <a:p>
              <a:endParaRPr sz="56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41" name="直接连接符 36">
              <a:extLst>
                <a:ext uri="{FF2B5EF4-FFF2-40B4-BE49-F238E27FC236}">
                  <a16:creationId xmlns:a16="http://schemas.microsoft.com/office/drawing/2014/main" id="{7BE4E234-95C1-024D-FB6C-2B0AAC1C6326}"/>
                </a:ext>
              </a:extLst>
            </p:cNvPr>
            <p:cNvSpPr/>
            <p:nvPr/>
          </p:nvSpPr>
          <p:spPr>
            <a:xfrm>
              <a:off x="10778813" y="2963862"/>
              <a:ext cx="0" cy="304964"/>
            </a:xfrm>
            <a:prstGeom prst="line">
              <a:avLst/>
            </a:prstGeom>
            <a:noFill/>
            <a:ln w="12700" cap="flat">
              <a:solidFill>
                <a:schemeClr val="accent1"/>
              </a:solidFill>
              <a:prstDash val="dash"/>
              <a:round/>
            </a:ln>
            <a:effectLst/>
          </p:spPr>
          <p:txBody>
            <a:bodyPr wrap="square" lIns="22859" tIns="22859" rIns="22859" bIns="22859" numCol="1" anchor="t">
              <a:noAutofit/>
            </a:bodyPr>
            <a:lstStyle/>
            <a:p>
              <a:endParaRPr sz="56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7F9C6B4-7AE3-7596-EA94-FC13AC556AA6}"/>
              </a:ext>
            </a:extLst>
          </p:cNvPr>
          <p:cNvGrpSpPr/>
          <p:nvPr/>
        </p:nvGrpSpPr>
        <p:grpSpPr>
          <a:xfrm>
            <a:off x="6436176" y="3256126"/>
            <a:ext cx="1400309" cy="512092"/>
            <a:chOff x="6436176" y="3256126"/>
            <a:chExt cx="1400309" cy="512092"/>
          </a:xfrm>
        </p:grpSpPr>
        <p:sp>
          <p:nvSpPr>
            <p:cNvPr id="17" name="矩形 54">
              <a:extLst>
                <a:ext uri="{FF2B5EF4-FFF2-40B4-BE49-F238E27FC236}">
                  <a16:creationId xmlns:a16="http://schemas.microsoft.com/office/drawing/2014/main" id="{2C4CE9DD-0D73-F3BD-422A-EE6946C92A8D}"/>
                </a:ext>
              </a:extLst>
            </p:cNvPr>
            <p:cNvSpPr/>
            <p:nvPr/>
          </p:nvSpPr>
          <p:spPr>
            <a:xfrm>
              <a:off x="6436176" y="3256126"/>
              <a:ext cx="1400309" cy="512092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342891">
                <a:defRPr sz="28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endParaRPr sz="1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pic>
          <p:nvPicPr>
            <p:cNvPr id="29" name="图片 68" descr="图片 68">
              <a:extLst>
                <a:ext uri="{FF2B5EF4-FFF2-40B4-BE49-F238E27FC236}">
                  <a16:creationId xmlns:a16="http://schemas.microsoft.com/office/drawing/2014/main" id="{30C7D31F-B347-7280-D943-62729AB2A62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7239473" y="3356286"/>
              <a:ext cx="351984" cy="319581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42" name="文本框 65">
              <a:extLst>
                <a:ext uri="{FF2B5EF4-FFF2-40B4-BE49-F238E27FC236}">
                  <a16:creationId xmlns:a16="http://schemas.microsoft.com/office/drawing/2014/main" id="{E42D0F62-CDD8-3488-56A7-220F6E4BB54A}"/>
                </a:ext>
              </a:extLst>
            </p:cNvPr>
            <p:cNvSpPr txBox="1"/>
            <p:nvPr/>
          </p:nvSpPr>
          <p:spPr>
            <a:xfrm>
              <a:off x="6526826" y="3368356"/>
              <a:ext cx="712781" cy="321455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7733" tIns="67733" rIns="67733" bIns="67733" numCol="1" spcCol="38100" rtlCol="0" anchor="ctr">
              <a:spAutoFit/>
            </a:bodyPr>
            <a:lstStyle/>
            <a:p>
              <a:pPr defTabSz="412316" hangingPunct="0"/>
              <a:r>
                <a:rPr lang="en-US" altLang="zh-CN" sz="1200" b="1" dirty="0">
                  <a:solidFill>
                    <a:srgbClr val="FFF66D"/>
                  </a:solidFill>
                  <a:latin typeface="Roboto" pitchFamily="2" charset="0"/>
                  <a:ea typeface="Roboto" pitchFamily="2" charset="0"/>
                  <a:cs typeface="Times New Roman" panose="02020603050405020304" pitchFamily="18" charset="0"/>
                  <a:sym typeface="Helvetica Neue" panose="02000503000000020004"/>
                </a:rPr>
                <a:t>STEP 1</a:t>
              </a:r>
              <a:endParaRPr lang="zh-CN" altLang="en-US" sz="1200" b="1" dirty="0">
                <a:solidFill>
                  <a:srgbClr val="FFF66D"/>
                </a:solidFill>
                <a:latin typeface="Roboto" pitchFamily="2" charset="0"/>
                <a:ea typeface="微软雅黑" panose="020B0503020204020204" pitchFamily="34" charset="-122"/>
                <a:cs typeface="Times New Roman" panose="02020603050405020304" pitchFamily="18" charset="0"/>
                <a:sym typeface="Helvetica Neue" panose="02000503000000020004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63C765AF-FCD3-5700-7E6A-413C80160FBD}"/>
              </a:ext>
            </a:extLst>
          </p:cNvPr>
          <p:cNvGrpSpPr/>
          <p:nvPr/>
        </p:nvGrpSpPr>
        <p:grpSpPr>
          <a:xfrm>
            <a:off x="8224503" y="3256126"/>
            <a:ext cx="1400309" cy="512092"/>
            <a:chOff x="8224503" y="3256126"/>
            <a:chExt cx="1400309" cy="512092"/>
          </a:xfrm>
        </p:grpSpPr>
        <p:sp>
          <p:nvSpPr>
            <p:cNvPr id="18" name="矩形 55">
              <a:extLst>
                <a:ext uri="{FF2B5EF4-FFF2-40B4-BE49-F238E27FC236}">
                  <a16:creationId xmlns:a16="http://schemas.microsoft.com/office/drawing/2014/main" id="{0944F1FC-E941-7EE8-F4DA-CCBE3013B6E5}"/>
                </a:ext>
              </a:extLst>
            </p:cNvPr>
            <p:cNvSpPr/>
            <p:nvPr/>
          </p:nvSpPr>
          <p:spPr>
            <a:xfrm>
              <a:off x="8224503" y="3256126"/>
              <a:ext cx="1400309" cy="512092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342891">
                <a:defRPr sz="28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endParaRPr sz="1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pic>
          <p:nvPicPr>
            <p:cNvPr id="35" name="图片 75" descr="图片 75">
              <a:extLst>
                <a:ext uri="{FF2B5EF4-FFF2-40B4-BE49-F238E27FC236}">
                  <a16:creationId xmlns:a16="http://schemas.microsoft.com/office/drawing/2014/main" id="{88D6CE16-F1E4-CCEF-DC80-0DE4C9F8A1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9082063" y="3336377"/>
              <a:ext cx="346031" cy="346031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43" name="文本框 73">
              <a:extLst>
                <a:ext uri="{FF2B5EF4-FFF2-40B4-BE49-F238E27FC236}">
                  <a16:creationId xmlns:a16="http://schemas.microsoft.com/office/drawing/2014/main" id="{B9F5C00C-E3C1-1821-6FEF-704E20154C68}"/>
                </a:ext>
              </a:extLst>
            </p:cNvPr>
            <p:cNvSpPr txBox="1"/>
            <p:nvPr/>
          </p:nvSpPr>
          <p:spPr>
            <a:xfrm>
              <a:off x="8328093" y="3356454"/>
              <a:ext cx="712781" cy="321455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7733" tIns="67733" rIns="67733" bIns="67733" numCol="1" spcCol="38100" rtlCol="0" anchor="ctr">
              <a:spAutoFit/>
            </a:bodyPr>
            <a:lstStyle/>
            <a:p>
              <a:pPr defTabSz="412316" hangingPunct="0"/>
              <a:r>
                <a:rPr lang="en-US" altLang="zh-CN" sz="1200" b="1" dirty="0">
                  <a:solidFill>
                    <a:srgbClr val="FFF96E"/>
                  </a:solidFill>
                  <a:latin typeface="Roboto" pitchFamily="2" charset="0"/>
                  <a:ea typeface="Roboto" pitchFamily="2" charset="0"/>
                  <a:cs typeface="Times New Roman" panose="02020603050405020304" pitchFamily="18" charset="0"/>
                  <a:sym typeface="Helvetica Neue" panose="02000503000000020004"/>
                </a:rPr>
                <a:t>STEP 2</a:t>
              </a:r>
              <a:endParaRPr lang="zh-CN" altLang="en-US" sz="1200" b="1" dirty="0">
                <a:solidFill>
                  <a:srgbClr val="FFF96E"/>
                </a:solidFill>
                <a:latin typeface="Roboto" pitchFamily="2" charset="0"/>
                <a:ea typeface="微软雅黑" panose="020B0503020204020204" pitchFamily="34" charset="-122"/>
                <a:cs typeface="Times New Roman" panose="02020603050405020304" pitchFamily="18" charset="0"/>
                <a:sym typeface="Helvetica Neue" panose="02000503000000020004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17F6718-9BDE-2C74-8AB0-D4D477DEEF6F}"/>
              </a:ext>
            </a:extLst>
          </p:cNvPr>
          <p:cNvGrpSpPr/>
          <p:nvPr/>
        </p:nvGrpSpPr>
        <p:grpSpPr>
          <a:xfrm>
            <a:off x="10083095" y="3252086"/>
            <a:ext cx="1400309" cy="512092"/>
            <a:chOff x="10083095" y="3252086"/>
            <a:chExt cx="1400309" cy="512092"/>
          </a:xfrm>
        </p:grpSpPr>
        <p:sp>
          <p:nvSpPr>
            <p:cNvPr id="32" name="矩形 72">
              <a:extLst>
                <a:ext uri="{FF2B5EF4-FFF2-40B4-BE49-F238E27FC236}">
                  <a16:creationId xmlns:a16="http://schemas.microsoft.com/office/drawing/2014/main" id="{D4F9B18E-94C9-FDB0-B391-FD2B0241B346}"/>
                </a:ext>
              </a:extLst>
            </p:cNvPr>
            <p:cNvSpPr/>
            <p:nvPr/>
          </p:nvSpPr>
          <p:spPr>
            <a:xfrm>
              <a:off x="10083095" y="3252086"/>
              <a:ext cx="1400309" cy="512092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342891">
                <a:defRPr sz="28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endParaRPr sz="1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44" name="文本框 74">
              <a:extLst>
                <a:ext uri="{FF2B5EF4-FFF2-40B4-BE49-F238E27FC236}">
                  <a16:creationId xmlns:a16="http://schemas.microsoft.com/office/drawing/2014/main" id="{CF47603C-0EBC-DE1F-B9C6-9C7504D84B45}"/>
                </a:ext>
              </a:extLst>
            </p:cNvPr>
            <p:cNvSpPr txBox="1"/>
            <p:nvPr/>
          </p:nvSpPr>
          <p:spPr>
            <a:xfrm>
              <a:off x="10217122" y="3372869"/>
              <a:ext cx="712781" cy="321455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7733" tIns="67733" rIns="67733" bIns="67733" numCol="1" spcCol="38100" rtlCol="0" anchor="ctr">
              <a:spAutoFit/>
            </a:bodyPr>
            <a:lstStyle/>
            <a:p>
              <a:pPr defTabSz="412316" hangingPunct="0"/>
              <a:r>
                <a:rPr lang="en-US" altLang="zh-CN" sz="1200" b="1" dirty="0">
                  <a:solidFill>
                    <a:srgbClr val="FBEF6B"/>
                  </a:solidFill>
                  <a:latin typeface="Roboto" pitchFamily="2" charset="0"/>
                  <a:ea typeface="Roboto" pitchFamily="2" charset="0"/>
                  <a:cs typeface="Times New Roman" panose="02020603050405020304" pitchFamily="18" charset="0"/>
                  <a:sym typeface="Helvetica Neue" panose="02000503000000020004"/>
                </a:rPr>
                <a:t>STEP 3</a:t>
              </a:r>
              <a:endParaRPr lang="zh-CN" altLang="en-US" sz="1200" b="1" dirty="0">
                <a:solidFill>
                  <a:srgbClr val="FBEF6B"/>
                </a:solidFill>
                <a:latin typeface="Roboto" pitchFamily="2" charset="0"/>
                <a:ea typeface="微软雅黑" panose="020B0503020204020204" pitchFamily="34" charset="-122"/>
                <a:cs typeface="Times New Roman" panose="02020603050405020304" pitchFamily="18" charset="0"/>
                <a:sym typeface="Helvetica Neue" panose="02000503000000020004"/>
              </a:endParaRPr>
            </a:p>
          </p:txBody>
        </p:sp>
        <p:pic>
          <p:nvPicPr>
            <p:cNvPr id="45" name="图片 69" descr="图片 69">
              <a:extLst>
                <a:ext uri="{FF2B5EF4-FFF2-40B4-BE49-F238E27FC236}">
                  <a16:creationId xmlns:a16="http://schemas.microsoft.com/office/drawing/2014/main" id="{4D0623D3-9189-8877-7648-5533941C83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883455" y="3310376"/>
              <a:ext cx="371044" cy="371044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6198CF2B-328E-155D-690C-56A3D41CE2FD}"/>
              </a:ext>
            </a:extLst>
          </p:cNvPr>
          <p:cNvSpPr txBox="1"/>
          <p:nvPr/>
        </p:nvSpPr>
        <p:spPr>
          <a:xfrm>
            <a:off x="523252" y="356045"/>
            <a:ext cx="459942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IDENTIFICATION </a:t>
            </a:r>
          </a:p>
          <a:p>
            <a:r>
              <a:rPr lang="en-US" sz="25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PLATFORM</a:t>
            </a:r>
          </a:p>
        </p:txBody>
      </p:sp>
    </p:spTree>
    <p:extLst>
      <p:ext uri="{BB962C8B-B14F-4D97-AF65-F5344CB8AC3E}">
        <p14:creationId xmlns:p14="http://schemas.microsoft.com/office/powerpoint/2010/main" val="1594712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33" grpId="0"/>
      <p:bldP spid="34" grpId="0"/>
      <p:bldP spid="36" grpId="0"/>
      <p:bldP spid="3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5A40958-A3D9-BF18-21A1-6648106BEBDA}"/>
              </a:ext>
            </a:extLst>
          </p:cNvPr>
          <p:cNvSpPr/>
          <p:nvPr/>
        </p:nvSpPr>
        <p:spPr>
          <a:xfrm>
            <a:off x="-8792" y="-1244124"/>
            <a:ext cx="12200792" cy="4781551"/>
          </a:xfrm>
          <a:prstGeom prst="roundRect">
            <a:avLst>
              <a:gd name="adj" fmla="val 264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873792A-221F-96D8-ADEC-047A3F9CD1F1}"/>
              </a:ext>
            </a:extLst>
          </p:cNvPr>
          <p:cNvSpPr/>
          <p:nvPr/>
        </p:nvSpPr>
        <p:spPr>
          <a:xfrm>
            <a:off x="0" y="3533776"/>
            <a:ext cx="12192000" cy="4781551"/>
          </a:xfrm>
          <a:prstGeom prst="roundRect">
            <a:avLst>
              <a:gd name="adj" fmla="val 264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9F497EA-EF9F-A192-0E11-344408538238}"/>
              </a:ext>
            </a:extLst>
          </p:cNvPr>
          <p:cNvGrpSpPr/>
          <p:nvPr/>
        </p:nvGrpSpPr>
        <p:grpSpPr>
          <a:xfrm>
            <a:off x="0" y="349979"/>
            <a:ext cx="7592536" cy="601555"/>
            <a:chOff x="-485774" y="-194054"/>
            <a:chExt cx="7592536" cy="609196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D4C35F59-B744-0368-8028-148A8E37312C}"/>
                </a:ext>
              </a:extLst>
            </p:cNvPr>
            <p:cNvSpPr/>
            <p:nvPr/>
          </p:nvSpPr>
          <p:spPr>
            <a:xfrm>
              <a:off x="-485774" y="-194054"/>
              <a:ext cx="7592536" cy="609196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63E953A-AEE7-CF36-7A35-DC266AF6CF5B}"/>
                </a:ext>
              </a:extLst>
            </p:cNvPr>
            <p:cNvSpPr txBox="1"/>
            <p:nvPr/>
          </p:nvSpPr>
          <p:spPr>
            <a:xfrm>
              <a:off x="467824" y="-103911"/>
              <a:ext cx="5852461" cy="4831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FULL PROCESS SIGNING PLATFORM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689EDEAE-384C-95EE-C8F7-A80C396C7FED}"/>
              </a:ext>
            </a:extLst>
          </p:cNvPr>
          <p:cNvGrpSpPr/>
          <p:nvPr/>
        </p:nvGrpSpPr>
        <p:grpSpPr>
          <a:xfrm>
            <a:off x="364514" y="3235597"/>
            <a:ext cx="1160585" cy="601555"/>
            <a:chOff x="364514" y="3235597"/>
            <a:chExt cx="1160585" cy="601555"/>
          </a:xfrm>
        </p:grpSpPr>
        <p:sp>
          <p:nvSpPr>
            <p:cNvPr id="86" name="Rectangle: Rounded Corners 85">
              <a:extLst>
                <a:ext uri="{FF2B5EF4-FFF2-40B4-BE49-F238E27FC236}">
                  <a16:creationId xmlns:a16="http://schemas.microsoft.com/office/drawing/2014/main" id="{D0E8AEFA-06FB-C474-3BA6-480625824B2A}"/>
                </a:ext>
              </a:extLst>
            </p:cNvPr>
            <p:cNvSpPr/>
            <p:nvPr/>
          </p:nvSpPr>
          <p:spPr>
            <a:xfrm>
              <a:off x="364514" y="3235597"/>
              <a:ext cx="1160585" cy="601555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0F2AE50A-50ED-7992-32D6-BA2FB5C058F4}"/>
                </a:ext>
              </a:extLst>
            </p:cNvPr>
            <p:cNvSpPr txBox="1"/>
            <p:nvPr/>
          </p:nvSpPr>
          <p:spPr>
            <a:xfrm>
              <a:off x="434120" y="3399507"/>
              <a:ext cx="102137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Signer</a:t>
              </a:r>
            </a:p>
          </p:txBody>
        </p:sp>
      </p:grp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9D397111-E397-1A37-4EEB-32EFBFD8F8DC}"/>
              </a:ext>
            </a:extLst>
          </p:cNvPr>
          <p:cNvSpPr/>
          <p:nvPr/>
        </p:nvSpPr>
        <p:spPr>
          <a:xfrm>
            <a:off x="1648785" y="1919656"/>
            <a:ext cx="1160585" cy="60155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C16AA39E-7A3F-8FEE-FB42-12DF69F49C61}"/>
              </a:ext>
            </a:extLst>
          </p:cNvPr>
          <p:cNvSpPr txBox="1"/>
          <p:nvPr/>
        </p:nvSpPr>
        <p:spPr>
          <a:xfrm>
            <a:off x="1718390" y="1958823"/>
            <a:ext cx="10213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Service Provider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D282078-8C7B-AA95-B276-D49143CAF8C7}"/>
              </a:ext>
            </a:extLst>
          </p:cNvPr>
          <p:cNvGrpSpPr/>
          <p:nvPr/>
        </p:nvGrpSpPr>
        <p:grpSpPr>
          <a:xfrm>
            <a:off x="1648785" y="3235597"/>
            <a:ext cx="1160585" cy="601555"/>
            <a:chOff x="1648785" y="3235597"/>
            <a:chExt cx="1160585" cy="601555"/>
          </a:xfrm>
        </p:grpSpPr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id="{48A97041-F1AE-3F88-819A-F2CBEE57B4F5}"/>
                </a:ext>
              </a:extLst>
            </p:cNvPr>
            <p:cNvSpPr/>
            <p:nvPr/>
          </p:nvSpPr>
          <p:spPr>
            <a:xfrm>
              <a:off x="1648785" y="3235597"/>
              <a:ext cx="1160585" cy="601555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23C2ED5D-5755-6F37-63B3-8A18DDD843C4}"/>
                </a:ext>
              </a:extLst>
            </p:cNvPr>
            <p:cNvSpPr txBox="1"/>
            <p:nvPr/>
          </p:nvSpPr>
          <p:spPr>
            <a:xfrm>
              <a:off x="1656759" y="3393092"/>
              <a:ext cx="113236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Verify identity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DED50CC-ED7E-8EFB-D1B2-01E8918901C5}"/>
              </a:ext>
            </a:extLst>
          </p:cNvPr>
          <p:cNvGrpSpPr/>
          <p:nvPr/>
        </p:nvGrpSpPr>
        <p:grpSpPr>
          <a:xfrm>
            <a:off x="2933056" y="3235597"/>
            <a:ext cx="1169331" cy="601555"/>
            <a:chOff x="2933056" y="3235597"/>
            <a:chExt cx="1169331" cy="601555"/>
          </a:xfrm>
        </p:grpSpPr>
        <p:sp>
          <p:nvSpPr>
            <p:cNvPr id="79" name="Rectangle: Rounded Corners 78">
              <a:extLst>
                <a:ext uri="{FF2B5EF4-FFF2-40B4-BE49-F238E27FC236}">
                  <a16:creationId xmlns:a16="http://schemas.microsoft.com/office/drawing/2014/main" id="{FD3C1BE6-EAD4-D4E8-FC5E-4FAADF96B55E}"/>
                </a:ext>
              </a:extLst>
            </p:cNvPr>
            <p:cNvSpPr/>
            <p:nvPr/>
          </p:nvSpPr>
          <p:spPr>
            <a:xfrm>
              <a:off x="2933056" y="3235597"/>
              <a:ext cx="1160585" cy="601555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7CF0E5D2-FD60-7F0D-2BCE-EA107AD63EF2}"/>
                </a:ext>
              </a:extLst>
            </p:cNvPr>
            <p:cNvSpPr txBox="1"/>
            <p:nvPr/>
          </p:nvSpPr>
          <p:spPr>
            <a:xfrm>
              <a:off x="2961275" y="3307175"/>
              <a:ext cx="11411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Confirm contract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89364B4-9A04-DC17-3380-CB2FB58C649B}"/>
              </a:ext>
            </a:extLst>
          </p:cNvPr>
          <p:cNvGrpSpPr/>
          <p:nvPr/>
        </p:nvGrpSpPr>
        <p:grpSpPr>
          <a:xfrm>
            <a:off x="4190127" y="3235597"/>
            <a:ext cx="1187785" cy="601555"/>
            <a:chOff x="4190127" y="3235597"/>
            <a:chExt cx="1187785" cy="601555"/>
          </a:xfrm>
        </p:grpSpPr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90576DEF-3352-F676-CDEB-A75B9746AB2A}"/>
                </a:ext>
              </a:extLst>
            </p:cNvPr>
            <p:cNvSpPr/>
            <p:nvPr/>
          </p:nvSpPr>
          <p:spPr>
            <a:xfrm>
              <a:off x="4217327" y="3235597"/>
              <a:ext cx="1160585" cy="601555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1794234-B7C0-3BE9-3B79-3DE829F6322F}"/>
                </a:ext>
              </a:extLst>
            </p:cNvPr>
            <p:cNvSpPr txBox="1"/>
            <p:nvPr/>
          </p:nvSpPr>
          <p:spPr>
            <a:xfrm>
              <a:off x="4190127" y="3399505"/>
              <a:ext cx="11605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Sign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B746F36-F2EE-34AC-ABD6-5035215E21F1}"/>
              </a:ext>
            </a:extLst>
          </p:cNvPr>
          <p:cNvGrpSpPr/>
          <p:nvPr/>
        </p:nvGrpSpPr>
        <p:grpSpPr>
          <a:xfrm>
            <a:off x="5488449" y="3235597"/>
            <a:ext cx="1173734" cy="601555"/>
            <a:chOff x="5488449" y="3235597"/>
            <a:chExt cx="1173734" cy="601555"/>
          </a:xfrm>
        </p:grpSpPr>
        <p:sp>
          <p:nvSpPr>
            <p:cNvPr id="81" name="Rectangle: Rounded Corners 80">
              <a:extLst>
                <a:ext uri="{FF2B5EF4-FFF2-40B4-BE49-F238E27FC236}">
                  <a16:creationId xmlns:a16="http://schemas.microsoft.com/office/drawing/2014/main" id="{EFF39642-58D9-9AF2-6735-4E9404DA6BDD}"/>
                </a:ext>
              </a:extLst>
            </p:cNvPr>
            <p:cNvSpPr/>
            <p:nvPr/>
          </p:nvSpPr>
          <p:spPr>
            <a:xfrm>
              <a:off x="5501598" y="3235597"/>
              <a:ext cx="1160585" cy="601555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D11C3128-2902-F8E7-F716-55978E43FD5C}"/>
                </a:ext>
              </a:extLst>
            </p:cNvPr>
            <p:cNvSpPr txBox="1"/>
            <p:nvPr/>
          </p:nvSpPr>
          <p:spPr>
            <a:xfrm>
              <a:off x="5488449" y="3307173"/>
              <a:ext cx="11605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Digital</a:t>
              </a:r>
            </a:p>
            <a:p>
              <a:pPr algn="ctr"/>
              <a:r>
                <a:rPr lang="en-US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contact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4C4E2A4-21FA-3491-B3CF-D2166464FCE7}"/>
              </a:ext>
            </a:extLst>
          </p:cNvPr>
          <p:cNvGrpSpPr/>
          <p:nvPr/>
        </p:nvGrpSpPr>
        <p:grpSpPr>
          <a:xfrm>
            <a:off x="6785869" y="3235597"/>
            <a:ext cx="1160585" cy="601555"/>
            <a:chOff x="6785869" y="3235597"/>
            <a:chExt cx="1160585" cy="601555"/>
          </a:xfrm>
        </p:grpSpPr>
        <p:sp>
          <p:nvSpPr>
            <p:cNvPr id="82" name="Rectangle: Rounded Corners 81">
              <a:extLst>
                <a:ext uri="{FF2B5EF4-FFF2-40B4-BE49-F238E27FC236}">
                  <a16:creationId xmlns:a16="http://schemas.microsoft.com/office/drawing/2014/main" id="{BF6FF96C-F115-6D10-41B0-D7EA982ABDDB}"/>
                </a:ext>
              </a:extLst>
            </p:cNvPr>
            <p:cNvSpPr/>
            <p:nvPr/>
          </p:nvSpPr>
          <p:spPr>
            <a:xfrm>
              <a:off x="6785869" y="3235597"/>
              <a:ext cx="1160585" cy="601555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67D6BA1-EF84-5AAF-536A-207C5305A835}"/>
                </a:ext>
              </a:extLst>
            </p:cNvPr>
            <p:cNvSpPr txBox="1"/>
            <p:nvPr/>
          </p:nvSpPr>
          <p:spPr>
            <a:xfrm>
              <a:off x="6785869" y="3396380"/>
              <a:ext cx="11605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Authenticate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BF31440-5F41-3AFA-46CE-6CA417930C96}"/>
              </a:ext>
            </a:extLst>
          </p:cNvPr>
          <p:cNvGrpSpPr/>
          <p:nvPr/>
        </p:nvGrpSpPr>
        <p:grpSpPr>
          <a:xfrm>
            <a:off x="8054750" y="3235597"/>
            <a:ext cx="1175975" cy="601555"/>
            <a:chOff x="8054750" y="3235597"/>
            <a:chExt cx="1175975" cy="601555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59E36259-A173-5ED8-2709-B8837FEBCCB5}"/>
                </a:ext>
              </a:extLst>
            </p:cNvPr>
            <p:cNvSpPr/>
            <p:nvPr/>
          </p:nvSpPr>
          <p:spPr>
            <a:xfrm>
              <a:off x="8070140" y="3235597"/>
              <a:ext cx="1160585" cy="601555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05BD9A3F-6A42-E7FF-5D11-0882F1842B3B}"/>
                </a:ext>
              </a:extLst>
            </p:cNvPr>
            <p:cNvSpPr txBox="1"/>
            <p:nvPr/>
          </p:nvSpPr>
          <p:spPr>
            <a:xfrm>
              <a:off x="8054750" y="3307175"/>
              <a:ext cx="11605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Manage contact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9002454-DE01-4158-A2E7-28ECD1877048}"/>
              </a:ext>
            </a:extLst>
          </p:cNvPr>
          <p:cNvGrpSpPr/>
          <p:nvPr/>
        </p:nvGrpSpPr>
        <p:grpSpPr>
          <a:xfrm>
            <a:off x="9354411" y="3235597"/>
            <a:ext cx="1169331" cy="601555"/>
            <a:chOff x="9354411" y="3235597"/>
            <a:chExt cx="1169331" cy="601555"/>
          </a:xfrm>
        </p:grpSpPr>
        <p:sp>
          <p:nvSpPr>
            <p:cNvPr id="84" name="Rectangle: Rounded Corners 83">
              <a:extLst>
                <a:ext uri="{FF2B5EF4-FFF2-40B4-BE49-F238E27FC236}">
                  <a16:creationId xmlns:a16="http://schemas.microsoft.com/office/drawing/2014/main" id="{66164E97-CB32-EACF-2966-C3BB8FD867F9}"/>
                </a:ext>
              </a:extLst>
            </p:cNvPr>
            <p:cNvSpPr/>
            <p:nvPr/>
          </p:nvSpPr>
          <p:spPr>
            <a:xfrm>
              <a:off x="9354411" y="3235597"/>
              <a:ext cx="1160585" cy="601555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2E884FD7-6155-CAAB-743F-626127951ED0}"/>
                </a:ext>
              </a:extLst>
            </p:cNvPr>
            <p:cNvSpPr txBox="1"/>
            <p:nvPr/>
          </p:nvSpPr>
          <p:spPr>
            <a:xfrm>
              <a:off x="9363157" y="3307175"/>
              <a:ext cx="11605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Electronic deposit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B521DC8-3992-529B-6C26-8842B8D0B3DB}"/>
              </a:ext>
            </a:extLst>
          </p:cNvPr>
          <p:cNvGrpSpPr/>
          <p:nvPr/>
        </p:nvGrpSpPr>
        <p:grpSpPr>
          <a:xfrm>
            <a:off x="10629936" y="3235597"/>
            <a:ext cx="1169332" cy="601555"/>
            <a:chOff x="10629936" y="3235597"/>
            <a:chExt cx="1169332" cy="601555"/>
          </a:xfrm>
        </p:grpSpPr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EB3FB41A-BC70-A22E-E99C-45340FE2BFA1}"/>
                </a:ext>
              </a:extLst>
            </p:cNvPr>
            <p:cNvSpPr/>
            <p:nvPr/>
          </p:nvSpPr>
          <p:spPr>
            <a:xfrm>
              <a:off x="10638683" y="3235597"/>
              <a:ext cx="1160585" cy="601555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158C1FE6-9CE5-5088-A514-07B0C304A6AE}"/>
                </a:ext>
              </a:extLst>
            </p:cNvPr>
            <p:cNvSpPr txBox="1"/>
            <p:nvPr/>
          </p:nvSpPr>
          <p:spPr>
            <a:xfrm>
              <a:off x="10629936" y="3393092"/>
              <a:ext cx="11605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Legal service</a:t>
              </a:r>
            </a:p>
          </p:txBody>
        </p:sp>
      </p:grp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E2710773-9420-B267-DEF1-E3428F194A1E}"/>
              </a:ext>
            </a:extLst>
          </p:cNvPr>
          <p:cNvCxnSpPr>
            <a:cxnSpLocks/>
          </p:cNvCxnSpPr>
          <p:nvPr/>
        </p:nvCxnSpPr>
        <p:spPr>
          <a:xfrm>
            <a:off x="1525099" y="3538008"/>
            <a:ext cx="123686" cy="0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FF632D5-2E82-2E7D-1F53-36369DA2F0FA}"/>
              </a:ext>
            </a:extLst>
          </p:cNvPr>
          <p:cNvCxnSpPr>
            <a:stCxn id="78" idx="0"/>
            <a:endCxn id="88" idx="2"/>
          </p:cNvCxnSpPr>
          <p:nvPr/>
        </p:nvCxnSpPr>
        <p:spPr>
          <a:xfrm flipV="1">
            <a:off x="2229078" y="2521211"/>
            <a:ext cx="0" cy="714386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9698F7F-9B41-D30E-E756-EE5F24673033}"/>
              </a:ext>
            </a:extLst>
          </p:cNvPr>
          <p:cNvCxnSpPr>
            <a:cxnSpLocks/>
          </p:cNvCxnSpPr>
          <p:nvPr/>
        </p:nvCxnSpPr>
        <p:spPr>
          <a:xfrm>
            <a:off x="2809370" y="3538008"/>
            <a:ext cx="12368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FB4288B-87B3-E42D-F24A-4654473A0FED}"/>
              </a:ext>
            </a:extLst>
          </p:cNvPr>
          <p:cNvCxnSpPr>
            <a:cxnSpLocks/>
          </p:cNvCxnSpPr>
          <p:nvPr/>
        </p:nvCxnSpPr>
        <p:spPr>
          <a:xfrm flipV="1">
            <a:off x="4102387" y="3536375"/>
            <a:ext cx="114940" cy="16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8CF567A-CAF0-AA73-5795-A3E11DA8C419}"/>
              </a:ext>
            </a:extLst>
          </p:cNvPr>
          <p:cNvCxnSpPr>
            <a:cxnSpLocks/>
          </p:cNvCxnSpPr>
          <p:nvPr/>
        </p:nvCxnSpPr>
        <p:spPr>
          <a:xfrm>
            <a:off x="5386659" y="3538008"/>
            <a:ext cx="120959" cy="0"/>
          </a:xfrm>
          <a:prstGeom prst="straightConnector1">
            <a:avLst/>
          </a:prstGeom>
          <a:ln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CFCD909-EE69-F0F3-8DFD-4A9C810E5109}"/>
              </a:ext>
            </a:extLst>
          </p:cNvPr>
          <p:cNvCxnSpPr>
            <a:cxnSpLocks/>
          </p:cNvCxnSpPr>
          <p:nvPr/>
        </p:nvCxnSpPr>
        <p:spPr>
          <a:xfrm>
            <a:off x="6662182" y="3538008"/>
            <a:ext cx="123687" cy="0"/>
          </a:xfrm>
          <a:prstGeom prst="straightConnector1">
            <a:avLst/>
          </a:prstGeom>
          <a:ln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D4E2629-83D3-FD66-6DC8-35261BFB5A68}"/>
              </a:ext>
            </a:extLst>
          </p:cNvPr>
          <p:cNvCxnSpPr>
            <a:cxnSpLocks/>
          </p:cNvCxnSpPr>
          <p:nvPr/>
        </p:nvCxnSpPr>
        <p:spPr>
          <a:xfrm>
            <a:off x="7946454" y="3538008"/>
            <a:ext cx="10829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2B5E1DE-C40F-F5D1-0F90-11F4510720A8}"/>
              </a:ext>
            </a:extLst>
          </p:cNvPr>
          <p:cNvCxnSpPr>
            <a:cxnSpLocks/>
          </p:cNvCxnSpPr>
          <p:nvPr/>
        </p:nvCxnSpPr>
        <p:spPr>
          <a:xfrm>
            <a:off x="9215335" y="3538008"/>
            <a:ext cx="14782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DBBDD48-DE21-386C-C3ED-89AD64B5BDFC}"/>
              </a:ext>
            </a:extLst>
          </p:cNvPr>
          <p:cNvCxnSpPr>
            <a:cxnSpLocks/>
          </p:cNvCxnSpPr>
          <p:nvPr/>
        </p:nvCxnSpPr>
        <p:spPr>
          <a:xfrm>
            <a:off x="10523742" y="3538007"/>
            <a:ext cx="106194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Group 65">
            <a:extLst>
              <a:ext uri="{FF2B5EF4-FFF2-40B4-BE49-F238E27FC236}">
                <a16:creationId xmlns:a16="http://schemas.microsoft.com/office/drawing/2014/main" id="{30349A4A-4898-46E9-E107-C80AE0FB6B75}"/>
              </a:ext>
            </a:extLst>
          </p:cNvPr>
          <p:cNvGrpSpPr/>
          <p:nvPr/>
        </p:nvGrpSpPr>
        <p:grpSpPr>
          <a:xfrm>
            <a:off x="2809370" y="2220433"/>
            <a:ext cx="703979" cy="1015164"/>
            <a:chOff x="2809370" y="2220433"/>
            <a:chExt cx="703979" cy="1015164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64A1B9E-FB0A-E5B8-1FC3-8FC28C40D24C}"/>
                </a:ext>
              </a:extLst>
            </p:cNvPr>
            <p:cNvCxnSpPr>
              <a:cxnSpLocks/>
              <a:stCxn id="88" idx="3"/>
            </p:cNvCxnSpPr>
            <p:nvPr/>
          </p:nvCxnSpPr>
          <p:spPr>
            <a:xfrm>
              <a:off x="2809370" y="2220434"/>
              <a:ext cx="703978" cy="0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19EDEA4D-4475-E391-827C-1DCBA84D0E5C}"/>
                </a:ext>
              </a:extLst>
            </p:cNvPr>
            <p:cNvCxnSpPr>
              <a:endCxn id="79" idx="0"/>
            </p:cNvCxnSpPr>
            <p:nvPr/>
          </p:nvCxnSpPr>
          <p:spPr>
            <a:xfrm>
              <a:off x="3513348" y="2220433"/>
              <a:ext cx="1" cy="1015164"/>
            </a:xfrm>
            <a:prstGeom prst="straightConnector1">
              <a:avLst/>
            </a:prstGeom>
            <a:ln>
              <a:solidFill>
                <a:schemeClr val="accent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2A79F91B-F823-5A11-832E-A3BBDAC72794}"/>
              </a:ext>
            </a:extLst>
          </p:cNvPr>
          <p:cNvGrpSpPr/>
          <p:nvPr/>
        </p:nvGrpSpPr>
        <p:grpSpPr>
          <a:xfrm>
            <a:off x="233706" y="4111839"/>
            <a:ext cx="2575664" cy="1613843"/>
            <a:chOff x="233706" y="4111839"/>
            <a:chExt cx="2373007" cy="1613843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7FFE6121-7319-74F2-7BE0-9826D56D5C3A}"/>
                </a:ext>
              </a:extLst>
            </p:cNvPr>
            <p:cNvSpPr/>
            <p:nvPr/>
          </p:nvSpPr>
          <p:spPr>
            <a:xfrm>
              <a:off x="233706" y="4111839"/>
              <a:ext cx="2364215" cy="1613843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文本框 64">
              <a:extLst>
                <a:ext uri="{FF2B5EF4-FFF2-40B4-BE49-F238E27FC236}">
                  <a16:creationId xmlns:a16="http://schemas.microsoft.com/office/drawing/2014/main" id="{DEA6A15D-99F2-DCC8-3263-3A6D012DBC62}"/>
                </a:ext>
              </a:extLst>
            </p:cNvPr>
            <p:cNvSpPr txBox="1"/>
            <p:nvPr/>
          </p:nvSpPr>
          <p:spPr>
            <a:xfrm>
              <a:off x="364514" y="4214077"/>
              <a:ext cx="2242199" cy="14003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22860" tIns="22860" rIns="22860" bIns="22860" numCol="1" anchor="t">
              <a:spAutoFit/>
            </a:bodyPr>
            <a:lstStyle/>
            <a:p>
              <a:pPr defTabSz="342891">
                <a:lnSpc>
                  <a:spcPct val="150000"/>
                </a:lnSpc>
                <a:buSzPct val="100000"/>
                <a:defRPr sz="2800">
                  <a:solidFill>
                    <a:srgbClr val="808080"/>
                  </a:solidFill>
                  <a:latin typeface="微软雅黑"/>
                  <a:ea typeface="微软雅黑"/>
                  <a:cs typeface="微软雅黑"/>
                  <a:sym typeface="微软雅黑"/>
                </a:defRPr>
              </a:pPr>
              <a:r>
                <a: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  <a:cs typeface="Times New Roman" panose="02020603050405020304" pitchFamily="18" charset="0"/>
                </a:rPr>
                <a:t>Verify individuals</a:t>
              </a:r>
            </a:p>
            <a:p>
              <a:pPr defTabSz="342891">
                <a:lnSpc>
                  <a:spcPct val="150000"/>
                </a:lnSpc>
                <a:buSzPct val="100000"/>
                <a:defRPr sz="2800">
                  <a:solidFill>
                    <a:srgbClr val="808080"/>
                  </a:solidFill>
                  <a:latin typeface="微软雅黑"/>
                  <a:ea typeface="微软雅黑"/>
                  <a:cs typeface="微软雅黑"/>
                  <a:sym typeface="微软雅黑"/>
                </a:defRPr>
              </a:pPr>
              <a:r>
                <a: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  <a:cs typeface="Times New Roman" panose="02020603050405020304" pitchFamily="18" charset="0"/>
                </a:rPr>
                <a:t>Verify enterprise</a:t>
              </a:r>
            </a:p>
            <a:p>
              <a:pPr defTabSz="342891">
                <a:lnSpc>
                  <a:spcPct val="150000"/>
                </a:lnSpc>
                <a:buSzPct val="100000"/>
                <a:defRPr sz="2800">
                  <a:solidFill>
                    <a:srgbClr val="808080"/>
                  </a:solidFill>
                  <a:latin typeface="微软雅黑"/>
                  <a:ea typeface="微软雅黑"/>
                  <a:cs typeface="微软雅黑"/>
                  <a:sym typeface="微软雅黑"/>
                </a:defRPr>
              </a:pPr>
              <a:r>
                <a: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  <a:cs typeface="Times New Roman" panose="02020603050405020304" pitchFamily="18" charset="0"/>
                </a:rPr>
                <a:t>Ensure the accuracy of identity information by using services such as </a:t>
              </a:r>
              <a:r>
                <a:rPr lang="en-US" sz="1200" dirty="0" err="1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  <a:cs typeface="Times New Roman" panose="02020603050405020304" pitchFamily="18" charset="0"/>
                </a:rPr>
                <a:t>eKYC</a:t>
              </a:r>
              <a:r>
                <a: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  <a:cs typeface="Times New Roman" panose="02020603050405020304" pitchFamily="18" charset="0"/>
                </a:rPr>
                <a:t>, OTP, etc.</a:t>
              </a:r>
              <a:endParaRPr sz="12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F7B87050-62E2-187E-5CFA-6073809B64AE}"/>
              </a:ext>
            </a:extLst>
          </p:cNvPr>
          <p:cNvGrpSpPr/>
          <p:nvPr/>
        </p:nvGrpSpPr>
        <p:grpSpPr>
          <a:xfrm>
            <a:off x="2933056" y="4111840"/>
            <a:ext cx="2373007" cy="1612210"/>
            <a:chOff x="233706" y="4111840"/>
            <a:chExt cx="2373007" cy="1612210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A9BA8E32-81E8-AD6F-45F9-6226027F71CB}"/>
                </a:ext>
              </a:extLst>
            </p:cNvPr>
            <p:cNvSpPr/>
            <p:nvPr/>
          </p:nvSpPr>
          <p:spPr>
            <a:xfrm>
              <a:off x="233706" y="4111840"/>
              <a:ext cx="2364215" cy="1612210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文本框 64">
              <a:extLst>
                <a:ext uri="{FF2B5EF4-FFF2-40B4-BE49-F238E27FC236}">
                  <a16:creationId xmlns:a16="http://schemas.microsoft.com/office/drawing/2014/main" id="{3DCFFF00-8F98-6419-A532-9A22C378C09E}"/>
                </a:ext>
              </a:extLst>
            </p:cNvPr>
            <p:cNvSpPr txBox="1"/>
            <p:nvPr/>
          </p:nvSpPr>
          <p:spPr>
            <a:xfrm>
              <a:off x="364514" y="4214077"/>
              <a:ext cx="2242199" cy="8463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22860" tIns="22860" rIns="22860" bIns="22860" numCol="1" anchor="t">
              <a:spAutoFit/>
            </a:bodyPr>
            <a:lstStyle/>
            <a:p>
              <a:pPr defTabSz="342891">
                <a:lnSpc>
                  <a:spcPct val="150000"/>
                </a:lnSpc>
                <a:buSzPct val="100000"/>
                <a:defRPr sz="2800">
                  <a:solidFill>
                    <a:srgbClr val="808080"/>
                  </a:solidFill>
                  <a:latin typeface="微软雅黑"/>
                  <a:ea typeface="微软雅黑"/>
                  <a:cs typeface="微软雅黑"/>
                  <a:sym typeface="微软雅黑"/>
                </a:defRPr>
              </a:pPr>
              <a:r>
                <a: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  <a:cs typeface="Times New Roman" panose="02020603050405020304" pitchFamily="18" charset="0"/>
                </a:rPr>
                <a:t>Sign: Ensure the signer’s wishes via letter of commitment, confirmation</a:t>
              </a:r>
              <a:endParaRPr sz="12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F1E79C7A-AC25-F36A-D5B2-DDA734C5AB9D}"/>
              </a:ext>
            </a:extLst>
          </p:cNvPr>
          <p:cNvGrpSpPr/>
          <p:nvPr/>
        </p:nvGrpSpPr>
        <p:grpSpPr>
          <a:xfrm>
            <a:off x="5501598" y="4111840"/>
            <a:ext cx="3743425" cy="1612210"/>
            <a:chOff x="233706" y="4111840"/>
            <a:chExt cx="2364215" cy="1612210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E2AF4418-4082-8C12-8333-19E24DDDAA5A}"/>
                </a:ext>
              </a:extLst>
            </p:cNvPr>
            <p:cNvSpPr/>
            <p:nvPr/>
          </p:nvSpPr>
          <p:spPr>
            <a:xfrm>
              <a:off x="233706" y="4111840"/>
              <a:ext cx="2364215" cy="1612210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文本框 64">
              <a:extLst>
                <a:ext uri="{FF2B5EF4-FFF2-40B4-BE49-F238E27FC236}">
                  <a16:creationId xmlns:a16="http://schemas.microsoft.com/office/drawing/2014/main" id="{F4CB11A2-AEBF-8F9A-4032-318C002BC105}"/>
                </a:ext>
              </a:extLst>
            </p:cNvPr>
            <p:cNvSpPr txBox="1"/>
            <p:nvPr/>
          </p:nvSpPr>
          <p:spPr>
            <a:xfrm>
              <a:off x="346692" y="4214077"/>
              <a:ext cx="2242199" cy="11233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22860" tIns="22860" rIns="22860" bIns="22860" numCol="1" anchor="t">
              <a:spAutoFit/>
            </a:bodyPr>
            <a:lstStyle/>
            <a:p>
              <a:pPr defTabSz="342891">
                <a:lnSpc>
                  <a:spcPct val="150000"/>
                </a:lnSpc>
                <a:buSzPct val="100000"/>
                <a:defRPr sz="2800">
                  <a:solidFill>
                    <a:srgbClr val="808080"/>
                  </a:solidFill>
                  <a:latin typeface="微软雅黑"/>
                  <a:ea typeface="微软雅黑"/>
                  <a:cs typeface="微软雅黑"/>
                  <a:sym typeface="微软雅黑"/>
                </a:defRPr>
              </a:pPr>
              <a:r>
                <a: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  <a:cs typeface="Times New Roman" panose="02020603050405020304" pitchFamily="18" charset="0"/>
                </a:rPr>
                <a:t>Deploy electronic contract on industries ecosystem platform: Banking, Electronic Commercial, Real Estate, Automotive, etc.</a:t>
              </a:r>
            </a:p>
            <a:p>
              <a:pPr defTabSz="342891">
                <a:lnSpc>
                  <a:spcPct val="150000"/>
                </a:lnSpc>
                <a:buSzPct val="100000"/>
                <a:defRPr sz="2800">
                  <a:solidFill>
                    <a:srgbClr val="808080"/>
                  </a:solidFill>
                  <a:latin typeface="微软雅黑"/>
                  <a:ea typeface="微软雅黑"/>
                  <a:cs typeface="微软雅黑"/>
                  <a:sym typeface="微软雅黑"/>
                </a:defRPr>
              </a:pPr>
              <a:r>
                <a: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  <a:cs typeface="Times New Roman" panose="02020603050405020304" pitchFamily="18" charset="0"/>
                </a:rPr>
                <a:t>Template of contract, condition Monitor contract</a:t>
              </a:r>
              <a:endParaRPr sz="12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E3DDE722-B1F7-6413-A1C7-ABCD7751751F}"/>
              </a:ext>
            </a:extLst>
          </p:cNvPr>
          <p:cNvGrpSpPr/>
          <p:nvPr/>
        </p:nvGrpSpPr>
        <p:grpSpPr>
          <a:xfrm>
            <a:off x="9363157" y="4110482"/>
            <a:ext cx="2373007" cy="1612210"/>
            <a:chOff x="233706" y="4111840"/>
            <a:chExt cx="2373007" cy="1612210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9920205D-82D6-5744-00C1-3B44431DE9AB}"/>
                </a:ext>
              </a:extLst>
            </p:cNvPr>
            <p:cNvSpPr/>
            <p:nvPr/>
          </p:nvSpPr>
          <p:spPr>
            <a:xfrm>
              <a:off x="233706" y="4111840"/>
              <a:ext cx="2364215" cy="1612210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文本框 64">
              <a:extLst>
                <a:ext uri="{FF2B5EF4-FFF2-40B4-BE49-F238E27FC236}">
                  <a16:creationId xmlns:a16="http://schemas.microsoft.com/office/drawing/2014/main" id="{6C5F8D05-EDB5-31C4-65A1-4BD530E2B496}"/>
                </a:ext>
              </a:extLst>
            </p:cNvPr>
            <p:cNvSpPr txBox="1"/>
            <p:nvPr/>
          </p:nvSpPr>
          <p:spPr>
            <a:xfrm>
              <a:off x="364514" y="4214077"/>
              <a:ext cx="2242199" cy="8463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22860" tIns="22860" rIns="22860" bIns="22860" numCol="1" anchor="t">
              <a:spAutoFit/>
            </a:bodyPr>
            <a:lstStyle/>
            <a:p>
              <a:pPr defTabSz="342891">
                <a:lnSpc>
                  <a:spcPct val="150000"/>
                </a:lnSpc>
                <a:buSzPct val="100000"/>
                <a:defRPr sz="2800">
                  <a:solidFill>
                    <a:srgbClr val="808080"/>
                  </a:solidFill>
                  <a:latin typeface="微软雅黑"/>
                  <a:ea typeface="微软雅黑"/>
                  <a:cs typeface="微软雅黑"/>
                  <a:sym typeface="微软雅黑"/>
                </a:defRPr>
              </a:pPr>
              <a:r>
                <a: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  <a:cs typeface="Times New Roman" panose="02020603050405020304" pitchFamily="18" charset="0"/>
                </a:rPr>
                <a:t>Provide deposit, certificate of deposit service Notarize, authenticate contract</a:t>
              </a:r>
              <a:endParaRPr sz="12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00" name="Picture 99" descr="A person holding a pen and signing a contract&#10;&#10;Description automatically generated">
            <a:extLst>
              <a:ext uri="{FF2B5EF4-FFF2-40B4-BE49-F238E27FC236}">
                <a16:creationId xmlns:a16="http://schemas.microsoft.com/office/drawing/2014/main" id="{7418BE69-BC84-91EA-46E3-5085A641C1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653" y="-465731"/>
            <a:ext cx="3502626" cy="3502626"/>
          </a:xfrm>
          <a:prstGeom prst="rect">
            <a:avLst/>
          </a:prstGeom>
        </p:spPr>
      </p:pic>
      <p:sp>
        <p:nvSpPr>
          <p:cNvPr id="101" name="Oval 100">
            <a:extLst>
              <a:ext uri="{FF2B5EF4-FFF2-40B4-BE49-F238E27FC236}">
                <a16:creationId xmlns:a16="http://schemas.microsoft.com/office/drawing/2014/main" id="{C4D19B2C-03B1-9B95-A3F3-3694BCB84F6B}"/>
              </a:ext>
            </a:extLst>
          </p:cNvPr>
          <p:cNvSpPr/>
          <p:nvPr/>
        </p:nvSpPr>
        <p:spPr>
          <a:xfrm>
            <a:off x="-296256" y="72395"/>
            <a:ext cx="1059923" cy="105992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40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5A40958-A3D9-BF18-21A1-6648106BEBDA}"/>
              </a:ext>
            </a:extLst>
          </p:cNvPr>
          <p:cNvSpPr/>
          <p:nvPr/>
        </p:nvSpPr>
        <p:spPr>
          <a:xfrm>
            <a:off x="0" y="-1269762"/>
            <a:ext cx="12192000" cy="4781551"/>
          </a:xfrm>
          <a:prstGeom prst="roundRect">
            <a:avLst>
              <a:gd name="adj" fmla="val 26433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873792A-221F-96D8-ADEC-047A3F9CD1F1}"/>
              </a:ext>
            </a:extLst>
          </p:cNvPr>
          <p:cNvSpPr/>
          <p:nvPr/>
        </p:nvSpPr>
        <p:spPr>
          <a:xfrm>
            <a:off x="0" y="3499592"/>
            <a:ext cx="12192000" cy="4781551"/>
          </a:xfrm>
          <a:prstGeom prst="roundRect">
            <a:avLst>
              <a:gd name="adj" fmla="val 26433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CA30B3-9A04-3B03-0A31-06AE470DA92B}"/>
              </a:ext>
            </a:extLst>
          </p:cNvPr>
          <p:cNvSpPr txBox="1"/>
          <p:nvPr/>
        </p:nvSpPr>
        <p:spPr>
          <a:xfrm>
            <a:off x="5894661" y="74973"/>
            <a:ext cx="609742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en-US" sz="25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  <a:cs typeface="Arial" panose="020B0604020202020204" pitchFamily="34" charset="0"/>
              </a:rPr>
              <a:t>EXAMPLE OF A CAR, MOTORBIKE TRADING APPLICATION PLATFORM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DA11429-74DB-C3DC-C498-4D09C4495418}"/>
              </a:ext>
            </a:extLst>
          </p:cNvPr>
          <p:cNvGrpSpPr/>
          <p:nvPr/>
        </p:nvGrpSpPr>
        <p:grpSpPr>
          <a:xfrm>
            <a:off x="2109941" y="1565802"/>
            <a:ext cx="8719912" cy="4330663"/>
            <a:chOff x="1212633" y="1437012"/>
            <a:chExt cx="8719912" cy="4330663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4BA0EE4C-B0B7-2BCE-34A4-E07D8F871074}"/>
                </a:ext>
              </a:extLst>
            </p:cNvPr>
            <p:cNvGrpSpPr/>
            <p:nvPr/>
          </p:nvGrpSpPr>
          <p:grpSpPr>
            <a:xfrm>
              <a:off x="1273324" y="1441844"/>
              <a:ext cx="8659221" cy="4325831"/>
              <a:chOff x="1273324" y="1441844"/>
              <a:chExt cx="8659221" cy="4325831"/>
            </a:xfrm>
          </p:grpSpPr>
          <p:grpSp>
            <p:nvGrpSpPr>
              <p:cNvPr id="6" name="Google Shape;10563;p133">
                <a:extLst>
                  <a:ext uri="{FF2B5EF4-FFF2-40B4-BE49-F238E27FC236}">
                    <a16:creationId xmlns:a16="http://schemas.microsoft.com/office/drawing/2014/main" id="{046E3102-42A5-B730-43F9-C0132BE73D22}"/>
                  </a:ext>
                </a:extLst>
              </p:cNvPr>
              <p:cNvGrpSpPr/>
              <p:nvPr/>
            </p:nvGrpSpPr>
            <p:grpSpPr>
              <a:xfrm>
                <a:off x="1273324" y="1441844"/>
                <a:ext cx="8324048" cy="4325831"/>
                <a:chOff x="4967783" y="2151471"/>
                <a:chExt cx="5201173" cy="2702940"/>
              </a:xfrm>
            </p:grpSpPr>
            <p:grpSp>
              <p:nvGrpSpPr>
                <p:cNvPr id="7" name="Google Shape;10564;p133">
                  <a:extLst>
                    <a:ext uri="{FF2B5EF4-FFF2-40B4-BE49-F238E27FC236}">
                      <a16:creationId xmlns:a16="http://schemas.microsoft.com/office/drawing/2014/main" id="{62EFD0A9-CD9D-EA28-2F85-94BA0A367206}"/>
                    </a:ext>
                  </a:extLst>
                </p:cNvPr>
                <p:cNvGrpSpPr/>
                <p:nvPr/>
              </p:nvGrpSpPr>
              <p:grpSpPr>
                <a:xfrm>
                  <a:off x="5045709" y="2252109"/>
                  <a:ext cx="5123247" cy="2501708"/>
                  <a:chOff x="2691784" y="1805334"/>
                  <a:chExt cx="5123247" cy="2501708"/>
                </a:xfrm>
              </p:grpSpPr>
              <p:sp>
                <p:nvSpPr>
                  <p:cNvPr id="14" name="Google Shape;10565;p133">
                    <a:extLst>
                      <a:ext uri="{FF2B5EF4-FFF2-40B4-BE49-F238E27FC236}">
                        <a16:creationId xmlns:a16="http://schemas.microsoft.com/office/drawing/2014/main" id="{5C4532D4-1306-C1D5-34CE-7B94AEECF5CE}"/>
                      </a:ext>
                    </a:extLst>
                  </p:cNvPr>
                  <p:cNvSpPr/>
                  <p:nvPr/>
                </p:nvSpPr>
                <p:spPr>
                  <a:xfrm>
                    <a:off x="4306153" y="4266675"/>
                    <a:ext cx="932050" cy="4035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520" h="2706" extrusionOk="0">
                        <a:moveTo>
                          <a:pt x="0" y="0"/>
                        </a:moveTo>
                        <a:lnTo>
                          <a:pt x="0" y="2705"/>
                        </a:lnTo>
                        <a:lnTo>
                          <a:pt x="106520" y="2705"/>
                        </a:lnTo>
                        <a:lnTo>
                          <a:pt x="106520" y="0"/>
                        </a:lnTo>
                        <a:close/>
                      </a:path>
                    </a:pathLst>
                  </a:custGeom>
                  <a:solidFill>
                    <a:srgbClr val="A5B7C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" name="Google Shape;10566;p133">
                    <a:extLst>
                      <a:ext uri="{FF2B5EF4-FFF2-40B4-BE49-F238E27FC236}">
                        <a16:creationId xmlns:a16="http://schemas.microsoft.com/office/drawing/2014/main" id="{DF19FDBA-C09A-1C13-0B35-0C42F01791F0}"/>
                      </a:ext>
                    </a:extLst>
                  </p:cNvPr>
                  <p:cNvSpPr/>
                  <p:nvPr/>
                </p:nvSpPr>
                <p:spPr>
                  <a:xfrm>
                    <a:off x="2691784" y="3762285"/>
                    <a:ext cx="1916675" cy="54475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8485" h="36518" extrusionOk="0">
                        <a:moveTo>
                          <a:pt x="2706" y="1"/>
                        </a:moveTo>
                        <a:lnTo>
                          <a:pt x="1" y="326"/>
                        </a:lnTo>
                        <a:cubicBezTo>
                          <a:pt x="1461" y="10577"/>
                          <a:pt x="6547" y="19612"/>
                          <a:pt x="13850" y="26130"/>
                        </a:cubicBezTo>
                        <a:cubicBezTo>
                          <a:pt x="21288" y="32568"/>
                          <a:pt x="30999" y="36517"/>
                          <a:pt x="41575" y="36517"/>
                        </a:cubicBezTo>
                        <a:lnTo>
                          <a:pt x="128484" y="36517"/>
                        </a:lnTo>
                        <a:lnTo>
                          <a:pt x="128484" y="33812"/>
                        </a:lnTo>
                        <a:lnTo>
                          <a:pt x="41575" y="33812"/>
                        </a:lnTo>
                        <a:cubicBezTo>
                          <a:pt x="31675" y="33812"/>
                          <a:pt x="22641" y="30188"/>
                          <a:pt x="15662" y="24102"/>
                        </a:cubicBezTo>
                        <a:cubicBezTo>
                          <a:pt x="8792" y="18016"/>
                          <a:pt x="4058" y="9468"/>
                          <a:pt x="2706" y="1"/>
                        </a:cubicBezTo>
                        <a:close/>
                      </a:path>
                    </a:pathLst>
                  </a:custGeom>
                  <a:solidFill>
                    <a:srgbClr val="A5B7C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6" name="Google Shape;10567;p133">
                    <a:extLst>
                      <a:ext uri="{FF2B5EF4-FFF2-40B4-BE49-F238E27FC236}">
                        <a16:creationId xmlns:a16="http://schemas.microsoft.com/office/drawing/2014/main" id="{26639160-1B91-AB54-627B-2F30E75A55FA}"/>
                      </a:ext>
                    </a:extLst>
                  </p:cNvPr>
                  <p:cNvSpPr/>
                  <p:nvPr/>
                </p:nvSpPr>
                <p:spPr>
                  <a:xfrm>
                    <a:off x="2695021" y="3035999"/>
                    <a:ext cx="754960" cy="5294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0609" h="35489" extrusionOk="0">
                        <a:moveTo>
                          <a:pt x="41358" y="0"/>
                        </a:moveTo>
                        <a:cubicBezTo>
                          <a:pt x="30998" y="0"/>
                          <a:pt x="21423" y="3814"/>
                          <a:pt x="14093" y="10144"/>
                        </a:cubicBezTo>
                        <a:cubicBezTo>
                          <a:pt x="6762" y="16338"/>
                          <a:pt x="1596" y="25129"/>
                          <a:pt x="0" y="35029"/>
                        </a:cubicBezTo>
                        <a:lnTo>
                          <a:pt x="2597" y="35489"/>
                        </a:lnTo>
                        <a:cubicBezTo>
                          <a:pt x="4166" y="26238"/>
                          <a:pt x="9034" y="18015"/>
                          <a:pt x="15905" y="12173"/>
                        </a:cubicBezTo>
                        <a:cubicBezTo>
                          <a:pt x="22775" y="6303"/>
                          <a:pt x="31675" y="2705"/>
                          <a:pt x="41358" y="2705"/>
                        </a:cubicBezTo>
                        <a:lnTo>
                          <a:pt x="50609" y="2705"/>
                        </a:lnTo>
                        <a:lnTo>
                          <a:pt x="50609" y="0"/>
                        </a:lnTo>
                        <a:close/>
                      </a:path>
                    </a:pathLst>
                  </a:custGeom>
                  <a:solidFill>
                    <a:srgbClr val="A5B7C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7" name="Google Shape;10568;p133">
                    <a:extLst>
                      <a:ext uri="{FF2B5EF4-FFF2-40B4-BE49-F238E27FC236}">
                        <a16:creationId xmlns:a16="http://schemas.microsoft.com/office/drawing/2014/main" id="{B4BC99CF-F3E7-B275-3DE3-41D83332B2A8}"/>
                      </a:ext>
                    </a:extLst>
                  </p:cNvPr>
                  <p:cNvSpPr/>
                  <p:nvPr/>
                </p:nvSpPr>
                <p:spPr>
                  <a:xfrm>
                    <a:off x="3661791" y="2531620"/>
                    <a:ext cx="2791064" cy="54475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7100" h="36518" extrusionOk="0">
                        <a:moveTo>
                          <a:pt x="184395" y="1"/>
                        </a:moveTo>
                        <a:cubicBezTo>
                          <a:pt x="183150" y="9468"/>
                          <a:pt x="178309" y="17908"/>
                          <a:pt x="171438" y="23994"/>
                        </a:cubicBezTo>
                        <a:cubicBezTo>
                          <a:pt x="164432" y="30080"/>
                          <a:pt x="155425" y="33812"/>
                          <a:pt x="145498" y="33812"/>
                        </a:cubicBezTo>
                        <a:lnTo>
                          <a:pt x="1" y="33812"/>
                        </a:lnTo>
                        <a:lnTo>
                          <a:pt x="1" y="36517"/>
                        </a:lnTo>
                        <a:lnTo>
                          <a:pt x="145498" y="36517"/>
                        </a:lnTo>
                        <a:cubicBezTo>
                          <a:pt x="156101" y="36517"/>
                          <a:pt x="165785" y="32568"/>
                          <a:pt x="173223" y="26022"/>
                        </a:cubicBezTo>
                        <a:cubicBezTo>
                          <a:pt x="180554" y="19612"/>
                          <a:pt x="185747" y="10469"/>
                          <a:pt x="187100" y="326"/>
                        </a:cubicBezTo>
                        <a:lnTo>
                          <a:pt x="184395" y="1"/>
                        </a:lnTo>
                        <a:close/>
                      </a:path>
                    </a:pathLst>
                  </a:custGeom>
                  <a:solidFill>
                    <a:srgbClr val="A5B7C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8" name="Google Shape;10569;p133">
                    <a:extLst>
                      <a:ext uri="{FF2B5EF4-FFF2-40B4-BE49-F238E27FC236}">
                        <a16:creationId xmlns:a16="http://schemas.microsoft.com/office/drawing/2014/main" id="{E8059E9B-BC91-8AD7-A6B2-1E93F3158A0E}"/>
                      </a:ext>
                    </a:extLst>
                  </p:cNvPr>
                  <p:cNvSpPr/>
                  <p:nvPr/>
                </p:nvSpPr>
                <p:spPr>
                  <a:xfrm>
                    <a:off x="5153124" y="1805334"/>
                    <a:ext cx="1294451" cy="51246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6774" h="34353" extrusionOk="0">
                        <a:moveTo>
                          <a:pt x="0" y="0"/>
                        </a:moveTo>
                        <a:lnTo>
                          <a:pt x="0" y="2705"/>
                        </a:lnTo>
                        <a:lnTo>
                          <a:pt x="45524" y="2705"/>
                        </a:lnTo>
                        <a:cubicBezTo>
                          <a:pt x="54991" y="2705"/>
                          <a:pt x="63674" y="6195"/>
                          <a:pt x="70545" y="11821"/>
                        </a:cubicBezTo>
                        <a:cubicBezTo>
                          <a:pt x="77415" y="17582"/>
                          <a:pt x="82284" y="25454"/>
                          <a:pt x="84177" y="34353"/>
                        </a:cubicBezTo>
                        <a:lnTo>
                          <a:pt x="86774" y="33920"/>
                        </a:lnTo>
                        <a:cubicBezTo>
                          <a:pt x="84854" y="24345"/>
                          <a:pt x="79579" y="15878"/>
                          <a:pt x="72249" y="9792"/>
                        </a:cubicBezTo>
                        <a:cubicBezTo>
                          <a:pt x="65027" y="3706"/>
                          <a:pt x="55668" y="0"/>
                          <a:pt x="45524" y="0"/>
                        </a:cubicBezTo>
                        <a:close/>
                      </a:path>
                    </a:pathLst>
                  </a:custGeom>
                  <a:solidFill>
                    <a:srgbClr val="A5B7C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9" name="Google Shape;10570;p133">
                    <a:extLst>
                      <a:ext uri="{FF2B5EF4-FFF2-40B4-BE49-F238E27FC236}">
                        <a16:creationId xmlns:a16="http://schemas.microsoft.com/office/drawing/2014/main" id="{2CD0F0FE-4E2A-AA3C-E718-B73D99A1CAE0}"/>
                      </a:ext>
                    </a:extLst>
                  </p:cNvPr>
                  <p:cNvSpPr/>
                  <p:nvPr/>
                </p:nvSpPr>
                <p:spPr>
                  <a:xfrm>
                    <a:off x="2785807" y="1805334"/>
                    <a:ext cx="2143839" cy="4036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3713" h="2706" extrusionOk="0">
                        <a:moveTo>
                          <a:pt x="0" y="0"/>
                        </a:moveTo>
                        <a:lnTo>
                          <a:pt x="0" y="2705"/>
                        </a:lnTo>
                        <a:lnTo>
                          <a:pt x="143712" y="2705"/>
                        </a:lnTo>
                        <a:lnTo>
                          <a:pt x="143712" y="0"/>
                        </a:lnTo>
                        <a:close/>
                      </a:path>
                    </a:pathLst>
                  </a:custGeom>
                  <a:solidFill>
                    <a:srgbClr val="A5B7C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0" name="Google Shape;10571;p133">
                    <a:extLst>
                      <a:ext uri="{FF2B5EF4-FFF2-40B4-BE49-F238E27FC236}">
                        <a16:creationId xmlns:a16="http://schemas.microsoft.com/office/drawing/2014/main" id="{DE53ED85-43CB-B96B-92B0-7E043F9374A2}"/>
                      </a:ext>
                    </a:extLst>
                  </p:cNvPr>
                  <p:cNvSpPr/>
                  <p:nvPr/>
                </p:nvSpPr>
                <p:spPr>
                  <a:xfrm>
                    <a:off x="5447728" y="4266675"/>
                    <a:ext cx="2367303" cy="4035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520" h="2706" extrusionOk="0">
                        <a:moveTo>
                          <a:pt x="0" y="0"/>
                        </a:moveTo>
                        <a:lnTo>
                          <a:pt x="0" y="2705"/>
                        </a:lnTo>
                        <a:lnTo>
                          <a:pt x="106520" y="2705"/>
                        </a:lnTo>
                        <a:lnTo>
                          <a:pt x="106520" y="0"/>
                        </a:lnTo>
                        <a:close/>
                      </a:path>
                    </a:pathLst>
                  </a:custGeom>
                  <a:solidFill>
                    <a:srgbClr val="A5B7C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8" name="Google Shape;10572;p133">
                  <a:extLst>
                    <a:ext uri="{FF2B5EF4-FFF2-40B4-BE49-F238E27FC236}">
                      <a16:creationId xmlns:a16="http://schemas.microsoft.com/office/drawing/2014/main" id="{B4539AB5-D903-A697-772E-37247F820408}"/>
                    </a:ext>
                  </a:extLst>
                </p:cNvPr>
                <p:cNvGrpSpPr/>
                <p:nvPr/>
              </p:nvGrpSpPr>
              <p:grpSpPr>
                <a:xfrm>
                  <a:off x="4967783" y="2151471"/>
                  <a:ext cx="3920692" cy="2702940"/>
                  <a:chOff x="2613858" y="1704696"/>
                  <a:chExt cx="3920692" cy="2702940"/>
                </a:xfrm>
              </p:grpSpPr>
              <p:sp>
                <p:nvSpPr>
                  <p:cNvPr id="9" name="Google Shape;10573;p133">
                    <a:extLst>
                      <a:ext uri="{FF2B5EF4-FFF2-40B4-BE49-F238E27FC236}">
                        <a16:creationId xmlns:a16="http://schemas.microsoft.com/office/drawing/2014/main" id="{286AB7A8-A8A6-0AD3-2D4E-2535E65FF0FB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924676" y="1720789"/>
                    <a:ext cx="241614" cy="20942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949" h="27693" extrusionOk="0">
                        <a:moveTo>
                          <a:pt x="7959" y="1"/>
                        </a:moveTo>
                        <a:lnTo>
                          <a:pt x="1" y="13847"/>
                        </a:lnTo>
                        <a:lnTo>
                          <a:pt x="7959" y="27693"/>
                        </a:lnTo>
                        <a:lnTo>
                          <a:pt x="23991" y="27693"/>
                        </a:lnTo>
                        <a:lnTo>
                          <a:pt x="31949" y="13847"/>
                        </a:lnTo>
                        <a:lnTo>
                          <a:pt x="23991" y="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dirty="0"/>
                  </a:p>
                </p:txBody>
              </p:sp>
              <p:sp>
                <p:nvSpPr>
                  <p:cNvPr id="10" name="Google Shape;10574;p133">
                    <a:extLst>
                      <a:ext uri="{FF2B5EF4-FFF2-40B4-BE49-F238E27FC236}">
                        <a16:creationId xmlns:a16="http://schemas.microsoft.com/office/drawing/2014/main" id="{9E514332-5F55-FB27-9241-34ED2B82958C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309028" y="2311963"/>
                    <a:ext cx="241614" cy="20942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949" h="27693" extrusionOk="0">
                        <a:moveTo>
                          <a:pt x="7959" y="1"/>
                        </a:moveTo>
                        <a:lnTo>
                          <a:pt x="1" y="13847"/>
                        </a:lnTo>
                        <a:lnTo>
                          <a:pt x="7959" y="27693"/>
                        </a:lnTo>
                        <a:lnTo>
                          <a:pt x="23991" y="27693"/>
                        </a:lnTo>
                        <a:lnTo>
                          <a:pt x="31949" y="13847"/>
                        </a:lnTo>
                        <a:lnTo>
                          <a:pt x="23991" y="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" name="Google Shape;10575;p133">
                    <a:extLst>
                      <a:ext uri="{FF2B5EF4-FFF2-40B4-BE49-F238E27FC236}">
                        <a16:creationId xmlns:a16="http://schemas.microsoft.com/office/drawing/2014/main" id="{4B99AED2-AA8F-E840-5C22-62C7FA3C022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222154" y="4182115"/>
                    <a:ext cx="241614" cy="20942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949" h="27693" extrusionOk="0">
                        <a:moveTo>
                          <a:pt x="7959" y="1"/>
                        </a:moveTo>
                        <a:lnTo>
                          <a:pt x="1" y="13847"/>
                        </a:lnTo>
                        <a:lnTo>
                          <a:pt x="7959" y="27693"/>
                        </a:lnTo>
                        <a:lnTo>
                          <a:pt x="23991" y="27693"/>
                        </a:lnTo>
                        <a:lnTo>
                          <a:pt x="31949" y="13847"/>
                        </a:lnTo>
                        <a:lnTo>
                          <a:pt x="23991" y="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" name="Google Shape;10576;p133">
                    <a:extLst>
                      <a:ext uri="{FF2B5EF4-FFF2-40B4-BE49-F238E27FC236}">
                        <a16:creationId xmlns:a16="http://schemas.microsoft.com/office/drawing/2014/main" id="{E6B6EBBA-7DFE-FFA2-9F01-EFD7CCAB8302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2597765" y="3554395"/>
                    <a:ext cx="241614" cy="20942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949" h="27693" extrusionOk="0">
                        <a:moveTo>
                          <a:pt x="7959" y="1"/>
                        </a:moveTo>
                        <a:lnTo>
                          <a:pt x="1" y="13847"/>
                        </a:lnTo>
                        <a:lnTo>
                          <a:pt x="7959" y="27693"/>
                        </a:lnTo>
                        <a:lnTo>
                          <a:pt x="23991" y="27693"/>
                        </a:lnTo>
                        <a:lnTo>
                          <a:pt x="31949" y="13847"/>
                        </a:lnTo>
                        <a:lnTo>
                          <a:pt x="23991" y="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" name="Google Shape;10577;p133">
                    <a:extLst>
                      <a:ext uri="{FF2B5EF4-FFF2-40B4-BE49-F238E27FC236}">
                        <a16:creationId xmlns:a16="http://schemas.microsoft.com/office/drawing/2014/main" id="{C19F64D0-64AB-DD37-7029-140991E40CB1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433899" y="2945028"/>
                    <a:ext cx="241614" cy="20942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949" h="27693" extrusionOk="0">
                        <a:moveTo>
                          <a:pt x="7959" y="1"/>
                        </a:moveTo>
                        <a:lnTo>
                          <a:pt x="1" y="13847"/>
                        </a:lnTo>
                        <a:lnTo>
                          <a:pt x="7959" y="27693"/>
                        </a:lnTo>
                        <a:lnTo>
                          <a:pt x="23991" y="27693"/>
                        </a:lnTo>
                        <a:lnTo>
                          <a:pt x="31949" y="13847"/>
                        </a:lnTo>
                        <a:lnTo>
                          <a:pt x="23991" y="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sp>
            <p:nvSpPr>
              <p:cNvPr id="21" name="Google Shape;10573;p133">
                <a:extLst>
                  <a:ext uri="{FF2B5EF4-FFF2-40B4-BE49-F238E27FC236}">
                    <a16:creationId xmlns:a16="http://schemas.microsoft.com/office/drawing/2014/main" id="{57B45CAC-872D-E5ED-E953-5C78BC3BF018}"/>
                  </a:ext>
                </a:extLst>
              </p:cNvPr>
              <p:cNvSpPr/>
              <p:nvPr/>
            </p:nvSpPr>
            <p:spPr>
              <a:xfrm rot="5400000">
                <a:off x="9571617" y="5406747"/>
                <a:ext cx="386683" cy="335172"/>
              </a:xfrm>
              <a:custGeom>
                <a:avLst/>
                <a:gdLst/>
                <a:ahLst/>
                <a:cxnLst/>
                <a:rect l="l" t="t" r="r" b="b"/>
                <a:pathLst>
                  <a:path w="31949" h="27693" extrusionOk="0">
                    <a:moveTo>
                      <a:pt x="7959" y="1"/>
                    </a:moveTo>
                    <a:lnTo>
                      <a:pt x="1" y="13847"/>
                    </a:lnTo>
                    <a:lnTo>
                      <a:pt x="7959" y="27693"/>
                    </a:lnTo>
                    <a:lnTo>
                      <a:pt x="23991" y="27693"/>
                    </a:lnTo>
                    <a:lnTo>
                      <a:pt x="31949" y="13847"/>
                    </a:lnTo>
                    <a:lnTo>
                      <a:pt x="23991" y="1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" name="Google Shape;10573;p133">
              <a:extLst>
                <a:ext uri="{FF2B5EF4-FFF2-40B4-BE49-F238E27FC236}">
                  <a16:creationId xmlns:a16="http://schemas.microsoft.com/office/drawing/2014/main" id="{800261A9-5E77-A27C-0C6E-40406B441C8D}"/>
                </a:ext>
              </a:extLst>
            </p:cNvPr>
            <p:cNvSpPr/>
            <p:nvPr/>
          </p:nvSpPr>
          <p:spPr>
            <a:xfrm rot="5400000">
              <a:off x="1186877" y="1462768"/>
              <a:ext cx="386683" cy="335172"/>
            </a:xfrm>
            <a:custGeom>
              <a:avLst/>
              <a:gdLst/>
              <a:ahLst/>
              <a:cxnLst/>
              <a:rect l="l" t="t" r="r" b="b"/>
              <a:pathLst>
                <a:path w="31949" h="27693" extrusionOk="0">
                  <a:moveTo>
                    <a:pt x="7959" y="1"/>
                  </a:moveTo>
                  <a:lnTo>
                    <a:pt x="1" y="13847"/>
                  </a:lnTo>
                  <a:lnTo>
                    <a:pt x="7959" y="27693"/>
                  </a:lnTo>
                  <a:lnTo>
                    <a:pt x="23991" y="27693"/>
                  </a:lnTo>
                  <a:lnTo>
                    <a:pt x="31949" y="13847"/>
                  </a:lnTo>
                  <a:lnTo>
                    <a:pt x="2399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328B48A2-F3F0-5EBC-A2CB-0D8F42F67926}"/>
              </a:ext>
            </a:extLst>
          </p:cNvPr>
          <p:cNvSpPr txBox="1"/>
          <p:nvPr/>
        </p:nvSpPr>
        <p:spPr>
          <a:xfrm>
            <a:off x="1667518" y="2039900"/>
            <a:ext cx="15029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Roboto" pitchFamily="2" charset="0"/>
                <a:ea typeface="Roboto" pitchFamily="2" charset="0"/>
                <a:cs typeface="Open Sans" panose="020B0606030504020204" pitchFamily="34" charset="0"/>
              </a:rPr>
              <a:t>Prepare electronic loan documents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19962B6-63C9-BCC7-745D-150623FC1827}"/>
              </a:ext>
            </a:extLst>
          </p:cNvPr>
          <p:cNvSpPr txBox="1"/>
          <p:nvPr/>
        </p:nvSpPr>
        <p:spPr>
          <a:xfrm>
            <a:off x="5115540" y="2070298"/>
            <a:ext cx="19595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Roboto" pitchFamily="2" charset="0"/>
                <a:ea typeface="Roboto" pitchFamily="2" charset="0"/>
                <a:cs typeface="Open Sans" panose="020B0606030504020204" pitchFamily="34" charset="0"/>
              </a:rPr>
              <a:t>Verify, issue digital certificate and sign contract/document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71A404F-338F-9535-3080-FE7405C3089D}"/>
              </a:ext>
            </a:extLst>
          </p:cNvPr>
          <p:cNvSpPr txBox="1"/>
          <p:nvPr/>
        </p:nvSpPr>
        <p:spPr>
          <a:xfrm>
            <a:off x="8445375" y="2960357"/>
            <a:ext cx="19000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Roboto" pitchFamily="2" charset="0"/>
                <a:ea typeface="Roboto" pitchFamily="2" charset="0"/>
                <a:cs typeface="Open Sans" panose="020B0606030504020204" pitchFamily="34" charset="0"/>
              </a:rPr>
              <a:t>Bank staff check electronic documents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336F7DA-EEF5-A873-57C6-84A355B500A2}"/>
              </a:ext>
            </a:extLst>
          </p:cNvPr>
          <p:cNvSpPr txBox="1"/>
          <p:nvPr/>
        </p:nvSpPr>
        <p:spPr>
          <a:xfrm>
            <a:off x="316320" y="4991403"/>
            <a:ext cx="20218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Roboto" pitchFamily="2" charset="0"/>
                <a:ea typeface="Roboto" pitchFamily="2" charset="0"/>
                <a:cs typeface="Open Sans" panose="020B0606030504020204" pitchFamily="34" charset="0"/>
              </a:rPr>
              <a:t>Sign credit contract, insurance/debit certificate with bank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1C54385-8792-2AE2-8704-C495B5561471}"/>
              </a:ext>
            </a:extLst>
          </p:cNvPr>
          <p:cNvSpPr txBox="1"/>
          <p:nvPr/>
        </p:nvSpPr>
        <p:spPr>
          <a:xfrm>
            <a:off x="2932900" y="4002098"/>
            <a:ext cx="182213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Roboto" pitchFamily="2" charset="0"/>
                <a:ea typeface="Roboto" pitchFamily="2" charset="0"/>
                <a:cs typeface="Open Sans" panose="020B0606030504020204" pitchFamily="34" charset="0"/>
              </a:rPr>
              <a:t>Agency issue invoice and certificate to declare tax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19B4AB1-5591-8A75-EE11-2E5A880B68B5}"/>
              </a:ext>
            </a:extLst>
          </p:cNvPr>
          <p:cNvSpPr txBox="1"/>
          <p:nvPr/>
        </p:nvSpPr>
        <p:spPr>
          <a:xfrm>
            <a:off x="5362826" y="6015211"/>
            <a:ext cx="23540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Roboto" pitchFamily="2" charset="0"/>
                <a:ea typeface="Roboto" pitchFamily="2" charset="0"/>
                <a:cs typeface="Open Sans" panose="020B0606030504020204" pitchFamily="34" charset="0"/>
              </a:rPr>
              <a:t>Bank disbursement. Customer signs receipt record and receives vehicle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3CA45B1-1FAB-AFEB-0A33-6EFA8301B53A}"/>
              </a:ext>
            </a:extLst>
          </p:cNvPr>
          <p:cNvSpPr txBox="1"/>
          <p:nvPr/>
        </p:nvSpPr>
        <p:spPr>
          <a:xfrm>
            <a:off x="9084180" y="6015211"/>
            <a:ext cx="22051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  <a:latin typeface="Roboto" pitchFamily="2" charset="0"/>
                <a:ea typeface="Roboto" pitchFamily="2" charset="0"/>
                <a:cs typeface="Open Sans" panose="020B0606030504020204" pitchFamily="34" charset="0"/>
              </a:rPr>
              <a:t>Police department check credit contract when vehicle is used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912CABD9-005A-876A-4D17-DD645469E4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346" y="584893"/>
            <a:ext cx="935900" cy="86407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F2C4C2D7-5D5F-19F0-8D14-293B660D6C6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93" t="11557" r="6368"/>
          <a:stretch/>
        </p:blipFill>
        <p:spPr>
          <a:xfrm>
            <a:off x="5690576" y="879480"/>
            <a:ext cx="809491" cy="596946"/>
          </a:xfrm>
          <a:prstGeom prst="rect">
            <a:avLst/>
          </a:prstGeom>
        </p:spPr>
      </p:pic>
      <p:pic>
        <p:nvPicPr>
          <p:cNvPr id="39" name="Picture 38" descr="A group of people sitting in chairs&#10;&#10;Description automatically generated">
            <a:extLst>
              <a:ext uri="{FF2B5EF4-FFF2-40B4-BE49-F238E27FC236}">
                <a16:creationId xmlns:a16="http://schemas.microsoft.com/office/drawing/2014/main" id="{80A22B26-92EA-9CB0-25A8-BF7A5247E5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8065" y="2237410"/>
            <a:ext cx="1006202" cy="628876"/>
          </a:xfrm>
          <a:prstGeom prst="rect">
            <a:avLst/>
          </a:prstGeom>
        </p:spPr>
      </p:pic>
      <p:pic>
        <p:nvPicPr>
          <p:cNvPr id="41" name="Picture 40" descr="A person holding a phone next to a calendar and money&#10;&#10;Description automatically generated">
            <a:extLst>
              <a:ext uri="{FF2B5EF4-FFF2-40B4-BE49-F238E27FC236}">
                <a16:creationId xmlns:a16="http://schemas.microsoft.com/office/drawing/2014/main" id="{113164DE-E7F6-3313-AC57-93B8B26866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134" y="2762351"/>
            <a:ext cx="730494" cy="730494"/>
          </a:xfrm>
          <a:prstGeom prst="rect">
            <a:avLst/>
          </a:prstGeom>
        </p:spPr>
      </p:pic>
      <p:pic>
        <p:nvPicPr>
          <p:cNvPr id="43" name="Picture 42" descr="A person signing a contract&#10;&#10;Description automatically generated">
            <a:extLst>
              <a:ext uri="{FF2B5EF4-FFF2-40B4-BE49-F238E27FC236}">
                <a16:creationId xmlns:a16="http://schemas.microsoft.com/office/drawing/2014/main" id="{48DC7503-3785-4298-43F6-652EE27847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182" y="4153187"/>
            <a:ext cx="1107998" cy="738665"/>
          </a:xfrm>
          <a:prstGeom prst="rect">
            <a:avLst/>
          </a:prstGeom>
        </p:spPr>
      </p:pic>
      <p:pic>
        <p:nvPicPr>
          <p:cNvPr id="45" name="Picture 44" descr="A person looking at a magnifying glass&#10;&#10;Description automatically generated">
            <a:extLst>
              <a:ext uri="{FF2B5EF4-FFF2-40B4-BE49-F238E27FC236}">
                <a16:creationId xmlns:a16="http://schemas.microsoft.com/office/drawing/2014/main" id="{58A6ED5C-FEC5-715F-E13F-5689269753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247" y="4763129"/>
            <a:ext cx="954008" cy="636005"/>
          </a:xfrm>
          <a:prstGeom prst="rect">
            <a:avLst/>
          </a:prstGeom>
        </p:spPr>
      </p:pic>
      <p:pic>
        <p:nvPicPr>
          <p:cNvPr id="48" name="Picture 47" descr="A couple of police officers standing in front of a parking lot&#10;&#10;Description automatically generated">
            <a:extLst>
              <a:ext uri="{FF2B5EF4-FFF2-40B4-BE49-F238E27FC236}">
                <a16:creationId xmlns:a16="http://schemas.microsoft.com/office/drawing/2014/main" id="{49B44FB9-E22E-7E30-756A-BD79371C76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8047" y="4674675"/>
            <a:ext cx="744968" cy="744968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CC26DA95-BC03-227C-8D0C-3F64CA29C610}"/>
              </a:ext>
            </a:extLst>
          </p:cNvPr>
          <p:cNvSpPr/>
          <p:nvPr/>
        </p:nvSpPr>
        <p:spPr>
          <a:xfrm flipV="1">
            <a:off x="6705923" y="953439"/>
            <a:ext cx="5486077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468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1" grpId="0"/>
      <p:bldP spid="32" grpId="0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747A1BE-4B01-F41A-1A4A-D8DBE7663EC7}"/>
              </a:ext>
            </a:extLst>
          </p:cNvPr>
          <p:cNvSpPr/>
          <p:nvPr/>
        </p:nvSpPr>
        <p:spPr>
          <a:xfrm>
            <a:off x="265814" y="2998380"/>
            <a:ext cx="6305107" cy="202209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C8C9CFA-E580-9139-99BB-9EC8FB8D85C1}"/>
              </a:ext>
            </a:extLst>
          </p:cNvPr>
          <p:cNvSpPr txBox="1"/>
          <p:nvPr/>
        </p:nvSpPr>
        <p:spPr>
          <a:xfrm>
            <a:off x="265813" y="2835265"/>
            <a:ext cx="6305107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</a:t>
            </a:r>
            <a:endParaRPr lang="en-US" sz="4000" b="1" dirty="0">
              <a:solidFill>
                <a:schemeClr val="accent4"/>
              </a:solidFill>
              <a:latin typeface="Roboto" pitchFamily="2" charset="0"/>
              <a:ea typeface="Roboto" pitchFamily="2" charset="0"/>
            </a:endParaRPr>
          </a:p>
          <a:p>
            <a:pPr algn="ctr"/>
            <a:r>
              <a:rPr lang="en-US" sz="6000" b="1" dirty="0" err="1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GOPAPERLESS</a:t>
            </a:r>
            <a:r>
              <a:rPr lang="en-US" sz="6000" b="1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 </a:t>
            </a:r>
          </a:p>
          <a:p>
            <a:pPr algn="ctr"/>
            <a:r>
              <a:rPr lang="en-US" sz="6000" b="1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SUBSYSTEM</a:t>
            </a:r>
            <a:r>
              <a:rPr lang="en-US" sz="4000" b="1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62802534"/>
      </p:ext>
    </p:extLst>
  </p:cSld>
  <p:clrMapOvr>
    <a:masterClrMapping/>
  </p:clrMapOvr>
  <p:transition spd="slow">
    <p:push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A2CE5D4A-F378-CAAA-309D-037A0253D4F6}"/>
              </a:ext>
            </a:extLst>
          </p:cNvPr>
          <p:cNvGrpSpPr/>
          <p:nvPr/>
        </p:nvGrpSpPr>
        <p:grpSpPr>
          <a:xfrm>
            <a:off x="-4424216" y="-1"/>
            <a:ext cx="16616216" cy="6858001"/>
            <a:chOff x="-4424216" y="-1"/>
            <a:chExt cx="16616216" cy="6858001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73211FD9-6A85-980F-3977-14A1AF5659B9}"/>
                </a:ext>
              </a:extLst>
            </p:cNvPr>
            <p:cNvSpPr/>
            <p:nvPr/>
          </p:nvSpPr>
          <p:spPr>
            <a:xfrm>
              <a:off x="-4424216" y="-1"/>
              <a:ext cx="7241309" cy="6858001"/>
            </a:xfrm>
            <a:prstGeom prst="roundRect">
              <a:avLst>
                <a:gd name="adj" fmla="val 26433"/>
              </a:avLst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47A29A2-FBCB-F8C9-C25E-4B1AF22D8855}"/>
                </a:ext>
              </a:extLst>
            </p:cNvPr>
            <p:cNvGrpSpPr/>
            <p:nvPr/>
          </p:nvGrpSpPr>
          <p:grpSpPr>
            <a:xfrm>
              <a:off x="138547" y="0"/>
              <a:ext cx="12053453" cy="6858000"/>
              <a:chOff x="138547" y="0"/>
              <a:chExt cx="12053453" cy="6858000"/>
            </a:xfrm>
          </p:grpSpPr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A6379B7F-6CAC-A24E-58A7-1E8B22B9A70B}"/>
                  </a:ext>
                </a:extLst>
              </p:cNvPr>
              <p:cNvSpPr/>
              <p:nvPr/>
            </p:nvSpPr>
            <p:spPr>
              <a:xfrm>
                <a:off x="2817093" y="0"/>
                <a:ext cx="9374907" cy="6858000"/>
              </a:xfrm>
              <a:prstGeom prst="roundRect">
                <a:avLst>
                  <a:gd name="adj" fmla="val 26433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9F37CB4-FD0B-EEBF-6E77-324CEAA35C07}"/>
                  </a:ext>
                </a:extLst>
              </p:cNvPr>
              <p:cNvSpPr/>
              <p:nvPr/>
            </p:nvSpPr>
            <p:spPr>
              <a:xfrm>
                <a:off x="2817093" y="0"/>
                <a:ext cx="2678546" cy="212436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9F28CEB-3AE3-CD13-B810-DDA195B61E9E}"/>
                  </a:ext>
                </a:extLst>
              </p:cNvPr>
              <p:cNvSpPr/>
              <p:nvPr/>
            </p:nvSpPr>
            <p:spPr>
              <a:xfrm>
                <a:off x="9513454" y="4502725"/>
                <a:ext cx="2678546" cy="23552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F9541989-49DC-908C-067D-2F307F99E302}"/>
                  </a:ext>
                </a:extLst>
              </p:cNvPr>
              <p:cNvSpPr/>
              <p:nvPr/>
            </p:nvSpPr>
            <p:spPr>
              <a:xfrm>
                <a:off x="138547" y="0"/>
                <a:ext cx="2678546" cy="2281384"/>
              </a:xfrm>
              <a:prstGeom prst="rect">
                <a:avLst/>
              </a:prstGeom>
              <a:solidFill>
                <a:srgbClr val="1F4E7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D18D864-F757-2834-8F64-284F2D29F5B4}"/>
              </a:ext>
            </a:extLst>
          </p:cNvPr>
          <p:cNvGrpSpPr/>
          <p:nvPr/>
        </p:nvGrpSpPr>
        <p:grpSpPr>
          <a:xfrm>
            <a:off x="1589682" y="2034310"/>
            <a:ext cx="2378361" cy="2378361"/>
            <a:chOff x="2884055" y="1634836"/>
            <a:chExt cx="2378361" cy="2378361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36134D2B-7F78-A1D5-E3A1-E44463589832}"/>
                </a:ext>
              </a:extLst>
            </p:cNvPr>
            <p:cNvSpPr/>
            <p:nvPr/>
          </p:nvSpPr>
          <p:spPr>
            <a:xfrm>
              <a:off x="2884055" y="1634836"/>
              <a:ext cx="2378361" cy="2378361"/>
            </a:xfrm>
            <a:prstGeom prst="ellipse">
              <a:avLst/>
            </a:prstGeom>
            <a:blipFill>
              <a:blip r:embed="rId2">
                <a:alphaModFix amt="92000"/>
              </a:blip>
              <a:stretch>
                <a:fillRect l="-2000" r="-3961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21C1C4F-D2AD-A126-6774-09BB78095344}"/>
                </a:ext>
              </a:extLst>
            </p:cNvPr>
            <p:cNvSpPr/>
            <p:nvPr/>
          </p:nvSpPr>
          <p:spPr>
            <a:xfrm>
              <a:off x="2951018" y="1690258"/>
              <a:ext cx="2244436" cy="2244436"/>
            </a:xfrm>
            <a:custGeom>
              <a:avLst/>
              <a:gdLst>
                <a:gd name="connsiteX0" fmla="*/ 0 w 2244436"/>
                <a:gd name="connsiteY0" fmla="*/ 1122218 h 2244436"/>
                <a:gd name="connsiteX1" fmla="*/ 1122218 w 2244436"/>
                <a:gd name="connsiteY1" fmla="*/ 0 h 2244436"/>
                <a:gd name="connsiteX2" fmla="*/ 2244436 w 2244436"/>
                <a:gd name="connsiteY2" fmla="*/ 1122218 h 2244436"/>
                <a:gd name="connsiteX3" fmla="*/ 1122218 w 2244436"/>
                <a:gd name="connsiteY3" fmla="*/ 2244436 h 2244436"/>
                <a:gd name="connsiteX4" fmla="*/ 0 w 2244436"/>
                <a:gd name="connsiteY4" fmla="*/ 1122218 h 2244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4436" h="2244436" extrusionOk="0">
                  <a:moveTo>
                    <a:pt x="0" y="1122218"/>
                  </a:moveTo>
                  <a:cubicBezTo>
                    <a:pt x="-32504" y="411568"/>
                    <a:pt x="494999" y="-90226"/>
                    <a:pt x="1122218" y="0"/>
                  </a:cubicBezTo>
                  <a:cubicBezTo>
                    <a:pt x="1637105" y="-25406"/>
                    <a:pt x="2133797" y="523273"/>
                    <a:pt x="2244436" y="1122218"/>
                  </a:cubicBezTo>
                  <a:cubicBezTo>
                    <a:pt x="2297121" y="1853458"/>
                    <a:pt x="1768258" y="2233529"/>
                    <a:pt x="1122218" y="2244436"/>
                  </a:cubicBezTo>
                  <a:cubicBezTo>
                    <a:pt x="654002" y="2251607"/>
                    <a:pt x="7005" y="1822041"/>
                    <a:pt x="0" y="1122218"/>
                  </a:cubicBezTo>
                  <a:close/>
                </a:path>
              </a:pathLst>
            </a:custGeom>
            <a:noFill/>
            <a:ln w="19050">
              <a:solidFill>
                <a:schemeClr val="accent4"/>
              </a:solidFill>
              <a:extLst>
                <a:ext uri="{C807C97D-BFC1-408E-A445-0C87EB9F89A2}">
                  <ask:lineSketchStyleProps xmlns:ask="http://schemas.microsoft.com/office/drawing/2018/sketchyshapes" sd="264327539">
                    <a:prstGeom prst="ellips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8B6AD21-5EFF-9462-28FC-6FC732319AFB}"/>
                </a:ext>
              </a:extLst>
            </p:cNvPr>
            <p:cNvSpPr/>
            <p:nvPr/>
          </p:nvSpPr>
          <p:spPr>
            <a:xfrm rot="17626072">
              <a:off x="2949510" y="1690257"/>
              <a:ext cx="2244436" cy="2244436"/>
            </a:xfrm>
            <a:custGeom>
              <a:avLst/>
              <a:gdLst>
                <a:gd name="connsiteX0" fmla="*/ 0 w 2244436"/>
                <a:gd name="connsiteY0" fmla="*/ 1122218 h 2244436"/>
                <a:gd name="connsiteX1" fmla="*/ 1122218 w 2244436"/>
                <a:gd name="connsiteY1" fmla="*/ 0 h 2244436"/>
                <a:gd name="connsiteX2" fmla="*/ 2244436 w 2244436"/>
                <a:gd name="connsiteY2" fmla="*/ 1122218 h 2244436"/>
                <a:gd name="connsiteX3" fmla="*/ 1122218 w 2244436"/>
                <a:gd name="connsiteY3" fmla="*/ 2244436 h 2244436"/>
                <a:gd name="connsiteX4" fmla="*/ 0 w 2244436"/>
                <a:gd name="connsiteY4" fmla="*/ 1122218 h 2244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4436" h="2244436" extrusionOk="0">
                  <a:moveTo>
                    <a:pt x="0" y="1122218"/>
                  </a:moveTo>
                  <a:cubicBezTo>
                    <a:pt x="-32504" y="411568"/>
                    <a:pt x="494999" y="-90226"/>
                    <a:pt x="1122218" y="0"/>
                  </a:cubicBezTo>
                  <a:cubicBezTo>
                    <a:pt x="1637105" y="-25406"/>
                    <a:pt x="2133797" y="523273"/>
                    <a:pt x="2244436" y="1122218"/>
                  </a:cubicBezTo>
                  <a:cubicBezTo>
                    <a:pt x="2297121" y="1853458"/>
                    <a:pt x="1768258" y="2233529"/>
                    <a:pt x="1122218" y="2244436"/>
                  </a:cubicBezTo>
                  <a:cubicBezTo>
                    <a:pt x="654002" y="2251607"/>
                    <a:pt x="7005" y="1822041"/>
                    <a:pt x="0" y="1122218"/>
                  </a:cubicBezTo>
                  <a:close/>
                </a:path>
              </a:pathLst>
            </a:custGeom>
            <a:noFill/>
            <a:ln w="19050">
              <a:solidFill>
                <a:schemeClr val="accent4"/>
              </a:solidFill>
              <a:extLst>
                <a:ext uri="{C807C97D-BFC1-408E-A445-0C87EB9F89A2}">
                  <ask:lineSketchStyleProps xmlns:ask="http://schemas.microsoft.com/office/drawing/2018/sketchyshapes" sd="264327539">
                    <a:prstGeom prst="ellips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BF56C1FD-A7BB-6AFB-D10E-38E30723416E}"/>
              </a:ext>
            </a:extLst>
          </p:cNvPr>
          <p:cNvSpPr txBox="1"/>
          <p:nvPr/>
        </p:nvSpPr>
        <p:spPr>
          <a:xfrm>
            <a:off x="360574" y="843136"/>
            <a:ext cx="28170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 err="1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GOPAPERLESS</a:t>
            </a:r>
            <a:r>
              <a:rPr lang="en-US" sz="25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SUBSYSTEM</a:t>
            </a:r>
          </a:p>
        </p:txBody>
      </p:sp>
      <p:pic>
        <p:nvPicPr>
          <p:cNvPr id="2" name="Graphic 1" descr="Badge New with solid fill">
            <a:extLst>
              <a:ext uri="{FF2B5EF4-FFF2-40B4-BE49-F238E27FC236}">
                <a16:creationId xmlns:a16="http://schemas.microsoft.com/office/drawing/2014/main" id="{3041142A-1D02-3F79-B8E0-AB9574220B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6052" y="422856"/>
            <a:ext cx="361184" cy="361184"/>
          </a:xfrm>
          <a:prstGeom prst="rect">
            <a:avLst/>
          </a:prstGeom>
        </p:spPr>
      </p:pic>
      <p:pic>
        <p:nvPicPr>
          <p:cNvPr id="17" name="Graphic 16" descr="Badge New with solid fill">
            <a:extLst>
              <a:ext uri="{FF2B5EF4-FFF2-40B4-BE49-F238E27FC236}">
                <a16:creationId xmlns:a16="http://schemas.microsoft.com/office/drawing/2014/main" id="{A53B2F2B-A997-FD6D-3888-FFD82CE6E9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29163" y="422856"/>
            <a:ext cx="361184" cy="361184"/>
          </a:xfrm>
          <a:prstGeom prst="rect">
            <a:avLst/>
          </a:prstGeom>
        </p:spPr>
      </p:pic>
      <p:pic>
        <p:nvPicPr>
          <p:cNvPr id="18" name="Graphic 17" descr="Badge New with solid fill">
            <a:extLst>
              <a:ext uri="{FF2B5EF4-FFF2-40B4-BE49-F238E27FC236}">
                <a16:creationId xmlns:a16="http://schemas.microsoft.com/office/drawing/2014/main" id="{6EDB7340-F65C-3081-37A5-81F46413AC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92274" y="422856"/>
            <a:ext cx="361184" cy="361184"/>
          </a:xfrm>
          <a:prstGeom prst="rect">
            <a:avLst/>
          </a:prstGeom>
        </p:spPr>
      </p:pic>
      <p:sp>
        <p:nvSpPr>
          <p:cNvPr id="20" name="Google Shape;4419;p131">
            <a:extLst>
              <a:ext uri="{FF2B5EF4-FFF2-40B4-BE49-F238E27FC236}">
                <a16:creationId xmlns:a16="http://schemas.microsoft.com/office/drawing/2014/main" id="{2D08CA8C-B51E-EC12-F7CC-B155E2D12E49}"/>
              </a:ext>
            </a:extLst>
          </p:cNvPr>
          <p:cNvSpPr/>
          <p:nvPr/>
        </p:nvSpPr>
        <p:spPr>
          <a:xfrm>
            <a:off x="5851071" y="2952440"/>
            <a:ext cx="633848" cy="313928"/>
          </a:xfrm>
          <a:custGeom>
            <a:avLst/>
            <a:gdLst/>
            <a:ahLst/>
            <a:cxnLst/>
            <a:rect l="l" t="t" r="r" b="b"/>
            <a:pathLst>
              <a:path w="1414" h="701" extrusionOk="0">
                <a:moveTo>
                  <a:pt x="108" y="0"/>
                </a:moveTo>
                <a:lnTo>
                  <a:pt x="51" y="224"/>
                </a:lnTo>
                <a:cubicBezTo>
                  <a:pt x="29" y="303"/>
                  <a:pt x="7" y="375"/>
                  <a:pt x="0" y="455"/>
                </a:cubicBezTo>
                <a:lnTo>
                  <a:pt x="1342" y="700"/>
                </a:lnTo>
                <a:cubicBezTo>
                  <a:pt x="1349" y="650"/>
                  <a:pt x="1363" y="599"/>
                  <a:pt x="1378" y="549"/>
                </a:cubicBezTo>
                <a:lnTo>
                  <a:pt x="1414" y="397"/>
                </a:lnTo>
                <a:lnTo>
                  <a:pt x="108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9525" cap="flat" cmpd="sng">
            <a:solidFill>
              <a:srgbClr val="5F7D9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4420;p131">
            <a:extLst>
              <a:ext uri="{FF2B5EF4-FFF2-40B4-BE49-F238E27FC236}">
                <a16:creationId xmlns:a16="http://schemas.microsoft.com/office/drawing/2014/main" id="{F2229333-4A94-7E6F-8F66-5CAFCFB95920}"/>
              </a:ext>
            </a:extLst>
          </p:cNvPr>
          <p:cNvSpPr/>
          <p:nvPr/>
        </p:nvSpPr>
        <p:spPr>
          <a:xfrm>
            <a:off x="6019170" y="2477739"/>
            <a:ext cx="614571" cy="465296"/>
          </a:xfrm>
          <a:custGeom>
            <a:avLst/>
            <a:gdLst/>
            <a:ahLst/>
            <a:cxnLst/>
            <a:rect l="l" t="t" r="r" b="b"/>
            <a:pathLst>
              <a:path w="1371" h="1039" extrusionOk="0">
                <a:moveTo>
                  <a:pt x="245" y="0"/>
                </a:moveTo>
                <a:cubicBezTo>
                  <a:pt x="159" y="137"/>
                  <a:pt x="72" y="267"/>
                  <a:pt x="0" y="404"/>
                </a:cubicBezTo>
                <a:lnTo>
                  <a:pt x="1219" y="1039"/>
                </a:lnTo>
                <a:cubicBezTo>
                  <a:pt x="1262" y="945"/>
                  <a:pt x="1320" y="866"/>
                  <a:pt x="1371" y="772"/>
                </a:cubicBezTo>
                <a:lnTo>
                  <a:pt x="245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9525" cap="flat" cmpd="sng">
            <a:solidFill>
              <a:srgbClr val="5F7D9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4421;p131">
            <a:extLst>
              <a:ext uri="{FF2B5EF4-FFF2-40B4-BE49-F238E27FC236}">
                <a16:creationId xmlns:a16="http://schemas.microsoft.com/office/drawing/2014/main" id="{90C73255-4BBF-C11C-06D4-E4DE2A5209CC}"/>
              </a:ext>
            </a:extLst>
          </p:cNvPr>
          <p:cNvSpPr/>
          <p:nvPr/>
        </p:nvSpPr>
        <p:spPr>
          <a:xfrm>
            <a:off x="6329371" y="2093048"/>
            <a:ext cx="540609" cy="572331"/>
          </a:xfrm>
          <a:custGeom>
            <a:avLst/>
            <a:gdLst/>
            <a:ahLst/>
            <a:cxnLst/>
            <a:rect l="l" t="t" r="r" b="b"/>
            <a:pathLst>
              <a:path w="1206" h="1278" extrusionOk="0">
                <a:moveTo>
                  <a:pt x="347" y="1"/>
                </a:moveTo>
                <a:cubicBezTo>
                  <a:pt x="224" y="95"/>
                  <a:pt x="116" y="210"/>
                  <a:pt x="1" y="318"/>
                </a:cubicBezTo>
                <a:lnTo>
                  <a:pt x="974" y="1278"/>
                </a:lnTo>
                <a:cubicBezTo>
                  <a:pt x="1046" y="1205"/>
                  <a:pt x="1126" y="1133"/>
                  <a:pt x="1205" y="1068"/>
                </a:cubicBezTo>
                <a:lnTo>
                  <a:pt x="347" y="1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9525" cap="flat" cmpd="sng">
            <a:solidFill>
              <a:srgbClr val="5F7D9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4422;p131">
            <a:extLst>
              <a:ext uri="{FF2B5EF4-FFF2-40B4-BE49-F238E27FC236}">
                <a16:creationId xmlns:a16="http://schemas.microsoft.com/office/drawing/2014/main" id="{EED11C3B-ED11-02BE-30FA-07914ABFDB49}"/>
              </a:ext>
            </a:extLst>
          </p:cNvPr>
          <p:cNvSpPr/>
          <p:nvPr/>
        </p:nvSpPr>
        <p:spPr>
          <a:xfrm>
            <a:off x="6749840" y="1831518"/>
            <a:ext cx="417337" cy="626963"/>
          </a:xfrm>
          <a:custGeom>
            <a:avLst/>
            <a:gdLst/>
            <a:ahLst/>
            <a:cxnLst/>
            <a:rect l="l" t="t" r="r" b="b"/>
            <a:pathLst>
              <a:path w="931" h="1400" extrusionOk="0">
                <a:moveTo>
                  <a:pt x="426" y="1"/>
                </a:moveTo>
                <a:cubicBezTo>
                  <a:pt x="354" y="22"/>
                  <a:pt x="282" y="58"/>
                  <a:pt x="209" y="94"/>
                </a:cubicBezTo>
                <a:lnTo>
                  <a:pt x="0" y="195"/>
                </a:lnTo>
                <a:lnTo>
                  <a:pt x="649" y="1400"/>
                </a:lnTo>
                <a:lnTo>
                  <a:pt x="786" y="1335"/>
                </a:lnTo>
                <a:cubicBezTo>
                  <a:pt x="830" y="1306"/>
                  <a:pt x="880" y="1285"/>
                  <a:pt x="931" y="1270"/>
                </a:cubicBezTo>
                <a:lnTo>
                  <a:pt x="426" y="1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9525" cap="flat" cmpd="sng">
            <a:solidFill>
              <a:srgbClr val="5F7D9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4423;p131">
            <a:extLst>
              <a:ext uri="{FF2B5EF4-FFF2-40B4-BE49-F238E27FC236}">
                <a16:creationId xmlns:a16="http://schemas.microsoft.com/office/drawing/2014/main" id="{64DE199C-19E0-D612-FFEB-AE2389409E94}"/>
              </a:ext>
            </a:extLst>
          </p:cNvPr>
          <p:cNvSpPr/>
          <p:nvPr/>
        </p:nvSpPr>
        <p:spPr>
          <a:xfrm>
            <a:off x="7244281" y="1715529"/>
            <a:ext cx="255958" cy="626963"/>
          </a:xfrm>
          <a:custGeom>
            <a:avLst/>
            <a:gdLst/>
            <a:ahLst/>
            <a:cxnLst/>
            <a:rect l="l" t="t" r="r" b="b"/>
            <a:pathLst>
              <a:path w="571" h="1400" extrusionOk="0">
                <a:moveTo>
                  <a:pt x="470" y="0"/>
                </a:moveTo>
                <a:cubicBezTo>
                  <a:pt x="390" y="0"/>
                  <a:pt x="311" y="7"/>
                  <a:pt x="239" y="22"/>
                </a:cubicBezTo>
                <a:lnTo>
                  <a:pt x="1" y="58"/>
                </a:lnTo>
                <a:lnTo>
                  <a:pt x="268" y="1399"/>
                </a:lnTo>
                <a:lnTo>
                  <a:pt x="419" y="1378"/>
                </a:lnTo>
                <a:cubicBezTo>
                  <a:pt x="470" y="1370"/>
                  <a:pt x="520" y="1363"/>
                  <a:pt x="571" y="1363"/>
                </a:cubicBezTo>
                <a:lnTo>
                  <a:pt x="470" y="0"/>
                </a:lnTo>
                <a:close/>
              </a:path>
            </a:pathLst>
          </a:custGeom>
          <a:noFill/>
          <a:ln w="9525" cap="flat" cmpd="sng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" name="Google Shape;4424;p131">
            <a:extLst>
              <a:ext uri="{FF2B5EF4-FFF2-40B4-BE49-F238E27FC236}">
                <a16:creationId xmlns:a16="http://schemas.microsoft.com/office/drawing/2014/main" id="{16D6ADAD-5081-75D3-DC55-0CF3D66F7602}"/>
              </a:ext>
            </a:extLst>
          </p:cNvPr>
          <p:cNvSpPr/>
          <p:nvPr/>
        </p:nvSpPr>
        <p:spPr>
          <a:xfrm>
            <a:off x="7706888" y="1718661"/>
            <a:ext cx="271647" cy="633236"/>
          </a:xfrm>
          <a:custGeom>
            <a:avLst/>
            <a:gdLst/>
            <a:ahLst/>
            <a:cxnLst/>
            <a:rect l="l" t="t" r="r" b="b"/>
            <a:pathLst>
              <a:path w="606" h="1414" extrusionOk="0">
                <a:moveTo>
                  <a:pt x="144" y="0"/>
                </a:moveTo>
                <a:lnTo>
                  <a:pt x="0" y="1356"/>
                </a:lnTo>
                <a:cubicBezTo>
                  <a:pt x="101" y="1378"/>
                  <a:pt x="202" y="1385"/>
                  <a:pt x="303" y="1414"/>
                </a:cubicBezTo>
                <a:lnTo>
                  <a:pt x="606" y="80"/>
                </a:lnTo>
                <a:cubicBezTo>
                  <a:pt x="454" y="36"/>
                  <a:pt x="296" y="22"/>
                  <a:pt x="144" y="0"/>
                </a:cubicBezTo>
                <a:close/>
              </a:path>
            </a:pathLst>
          </a:custGeom>
          <a:noFill/>
          <a:ln w="9525" cap="flat" cmpd="sng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4425;p131">
            <a:extLst>
              <a:ext uri="{FF2B5EF4-FFF2-40B4-BE49-F238E27FC236}">
                <a16:creationId xmlns:a16="http://schemas.microsoft.com/office/drawing/2014/main" id="{5AB6615E-5CB0-974E-34E2-6A19A957BD5E}"/>
              </a:ext>
            </a:extLst>
          </p:cNvPr>
          <p:cNvSpPr/>
          <p:nvPr/>
        </p:nvSpPr>
        <p:spPr>
          <a:xfrm>
            <a:off x="8039503" y="1850771"/>
            <a:ext cx="430783" cy="627414"/>
          </a:xfrm>
          <a:custGeom>
            <a:avLst/>
            <a:gdLst/>
            <a:ahLst/>
            <a:cxnLst/>
            <a:rect l="l" t="t" r="r" b="b"/>
            <a:pathLst>
              <a:path w="961" h="1401" extrusionOk="0">
                <a:moveTo>
                  <a:pt x="542" y="1"/>
                </a:moveTo>
                <a:lnTo>
                  <a:pt x="1" y="1256"/>
                </a:lnTo>
                <a:lnTo>
                  <a:pt x="138" y="1321"/>
                </a:lnTo>
                <a:cubicBezTo>
                  <a:pt x="181" y="1343"/>
                  <a:pt x="232" y="1371"/>
                  <a:pt x="275" y="1400"/>
                </a:cubicBezTo>
                <a:lnTo>
                  <a:pt x="960" y="210"/>
                </a:lnTo>
                <a:cubicBezTo>
                  <a:pt x="895" y="174"/>
                  <a:pt x="823" y="131"/>
                  <a:pt x="751" y="102"/>
                </a:cubicBezTo>
                <a:lnTo>
                  <a:pt x="542" y="1"/>
                </a:lnTo>
                <a:close/>
              </a:path>
            </a:pathLst>
          </a:custGeom>
          <a:noFill/>
          <a:ln w="9525" cap="flat" cmpd="sng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4426;p131">
            <a:extLst>
              <a:ext uri="{FF2B5EF4-FFF2-40B4-BE49-F238E27FC236}">
                <a16:creationId xmlns:a16="http://schemas.microsoft.com/office/drawing/2014/main" id="{07D3BBDB-B2A7-7E5C-673E-9E95D3A16F6E}"/>
              </a:ext>
            </a:extLst>
          </p:cNvPr>
          <p:cNvSpPr/>
          <p:nvPr/>
        </p:nvSpPr>
        <p:spPr>
          <a:xfrm>
            <a:off x="8330874" y="2125742"/>
            <a:ext cx="550024" cy="565611"/>
          </a:xfrm>
          <a:custGeom>
            <a:avLst/>
            <a:gdLst/>
            <a:ahLst/>
            <a:cxnLst/>
            <a:rect l="l" t="t" r="r" b="b"/>
            <a:pathLst>
              <a:path w="1227" h="1263" extrusionOk="0">
                <a:moveTo>
                  <a:pt x="887" y="0"/>
                </a:moveTo>
                <a:lnTo>
                  <a:pt x="0" y="1046"/>
                </a:lnTo>
                <a:cubicBezTo>
                  <a:pt x="79" y="1111"/>
                  <a:pt x="152" y="1183"/>
                  <a:pt x="224" y="1262"/>
                </a:cubicBezTo>
                <a:lnTo>
                  <a:pt x="1226" y="332"/>
                </a:lnTo>
                <a:cubicBezTo>
                  <a:pt x="1118" y="209"/>
                  <a:pt x="1003" y="101"/>
                  <a:pt x="887" y="0"/>
                </a:cubicBezTo>
                <a:close/>
              </a:path>
            </a:pathLst>
          </a:custGeom>
          <a:noFill/>
          <a:ln w="9525" cap="flat" cmpd="sng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4427;p131">
            <a:extLst>
              <a:ext uri="{FF2B5EF4-FFF2-40B4-BE49-F238E27FC236}">
                <a16:creationId xmlns:a16="http://schemas.microsoft.com/office/drawing/2014/main" id="{F72A6127-EEEE-1BFA-8ABC-A553F9C1CEB0}"/>
              </a:ext>
            </a:extLst>
          </p:cNvPr>
          <p:cNvSpPr/>
          <p:nvPr/>
        </p:nvSpPr>
        <p:spPr>
          <a:xfrm>
            <a:off x="8692623" y="3003940"/>
            <a:ext cx="637431" cy="297807"/>
          </a:xfrm>
          <a:custGeom>
            <a:avLst/>
            <a:gdLst/>
            <a:ahLst/>
            <a:cxnLst/>
            <a:rect l="l" t="t" r="r" b="b"/>
            <a:pathLst>
              <a:path w="1422" h="665" extrusionOk="0">
                <a:moveTo>
                  <a:pt x="1321" y="1"/>
                </a:moveTo>
                <a:lnTo>
                  <a:pt x="1" y="361"/>
                </a:lnTo>
                <a:lnTo>
                  <a:pt x="44" y="506"/>
                </a:lnTo>
                <a:cubicBezTo>
                  <a:pt x="51" y="556"/>
                  <a:pt x="59" y="614"/>
                  <a:pt x="66" y="664"/>
                </a:cubicBezTo>
                <a:lnTo>
                  <a:pt x="1422" y="462"/>
                </a:lnTo>
                <a:cubicBezTo>
                  <a:pt x="1407" y="383"/>
                  <a:pt x="1400" y="304"/>
                  <a:pt x="1378" y="232"/>
                </a:cubicBezTo>
                <a:lnTo>
                  <a:pt x="1321" y="1"/>
                </a:lnTo>
                <a:close/>
              </a:path>
            </a:pathLst>
          </a:custGeom>
          <a:noFill/>
          <a:ln w="9525" cap="flat" cmpd="sng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4428;p131">
            <a:extLst>
              <a:ext uri="{FF2B5EF4-FFF2-40B4-BE49-F238E27FC236}">
                <a16:creationId xmlns:a16="http://schemas.microsoft.com/office/drawing/2014/main" id="{46E1C4E9-B4CB-CA06-0AE6-B00900360B6F}"/>
              </a:ext>
            </a:extLst>
          </p:cNvPr>
          <p:cNvSpPr/>
          <p:nvPr/>
        </p:nvSpPr>
        <p:spPr>
          <a:xfrm>
            <a:off x="8721762" y="3504615"/>
            <a:ext cx="627574" cy="229739"/>
          </a:xfrm>
          <a:custGeom>
            <a:avLst/>
            <a:gdLst/>
            <a:ahLst/>
            <a:cxnLst/>
            <a:rect l="l" t="t" r="r" b="b"/>
            <a:pathLst>
              <a:path w="1400" h="513" extrusionOk="0">
                <a:moveTo>
                  <a:pt x="30" y="1"/>
                </a:moveTo>
                <a:cubicBezTo>
                  <a:pt x="30" y="109"/>
                  <a:pt x="15" y="210"/>
                  <a:pt x="1" y="311"/>
                </a:cubicBezTo>
                <a:lnTo>
                  <a:pt x="1357" y="513"/>
                </a:lnTo>
                <a:cubicBezTo>
                  <a:pt x="1378" y="354"/>
                  <a:pt x="1393" y="203"/>
                  <a:pt x="1400" y="44"/>
                </a:cubicBezTo>
                <a:lnTo>
                  <a:pt x="30" y="1"/>
                </a:lnTo>
                <a:close/>
              </a:path>
            </a:pathLst>
          </a:custGeom>
          <a:noFill/>
          <a:ln w="9525" cap="flat" cmpd="sng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4429;p131">
            <a:extLst>
              <a:ext uri="{FF2B5EF4-FFF2-40B4-BE49-F238E27FC236}">
                <a16:creationId xmlns:a16="http://schemas.microsoft.com/office/drawing/2014/main" id="{1839052F-A93F-91DE-2F2C-BEF0D9785469}"/>
              </a:ext>
            </a:extLst>
          </p:cNvPr>
          <p:cNvSpPr/>
          <p:nvPr/>
        </p:nvSpPr>
        <p:spPr>
          <a:xfrm>
            <a:off x="8621798" y="3844075"/>
            <a:ext cx="633848" cy="390959"/>
          </a:xfrm>
          <a:custGeom>
            <a:avLst/>
            <a:gdLst/>
            <a:ahLst/>
            <a:cxnLst/>
            <a:rect l="l" t="t" r="r" b="b"/>
            <a:pathLst>
              <a:path w="1414" h="873" extrusionOk="0">
                <a:moveTo>
                  <a:pt x="123" y="0"/>
                </a:moveTo>
                <a:lnTo>
                  <a:pt x="65" y="144"/>
                </a:lnTo>
                <a:cubicBezTo>
                  <a:pt x="51" y="195"/>
                  <a:pt x="22" y="238"/>
                  <a:pt x="0" y="281"/>
                </a:cubicBezTo>
                <a:lnTo>
                  <a:pt x="1234" y="873"/>
                </a:lnTo>
                <a:cubicBezTo>
                  <a:pt x="1270" y="801"/>
                  <a:pt x="1306" y="736"/>
                  <a:pt x="1335" y="664"/>
                </a:cubicBezTo>
                <a:lnTo>
                  <a:pt x="1414" y="440"/>
                </a:lnTo>
                <a:lnTo>
                  <a:pt x="123" y="0"/>
                </a:lnTo>
                <a:close/>
              </a:path>
            </a:pathLst>
          </a:custGeom>
          <a:noFill/>
          <a:ln w="9525" cap="flat" cmpd="sng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4430;p131">
            <a:extLst>
              <a:ext uri="{FF2B5EF4-FFF2-40B4-BE49-F238E27FC236}">
                <a16:creationId xmlns:a16="http://schemas.microsoft.com/office/drawing/2014/main" id="{09FE6085-3B8F-B939-D9C2-E3FE30F1E331}"/>
              </a:ext>
            </a:extLst>
          </p:cNvPr>
          <p:cNvSpPr/>
          <p:nvPr/>
        </p:nvSpPr>
        <p:spPr>
          <a:xfrm>
            <a:off x="8430838" y="4147704"/>
            <a:ext cx="582295" cy="523516"/>
          </a:xfrm>
          <a:custGeom>
            <a:avLst/>
            <a:gdLst/>
            <a:ahLst/>
            <a:cxnLst/>
            <a:rect l="l" t="t" r="r" b="b"/>
            <a:pathLst>
              <a:path w="1299" h="1169" extrusionOk="0">
                <a:moveTo>
                  <a:pt x="195" y="0"/>
                </a:moveTo>
                <a:lnTo>
                  <a:pt x="102" y="123"/>
                </a:lnTo>
                <a:lnTo>
                  <a:pt x="1" y="238"/>
                </a:lnTo>
                <a:lnTo>
                  <a:pt x="1003" y="1168"/>
                </a:lnTo>
                <a:lnTo>
                  <a:pt x="1155" y="988"/>
                </a:lnTo>
                <a:lnTo>
                  <a:pt x="1299" y="801"/>
                </a:lnTo>
                <a:lnTo>
                  <a:pt x="195" y="0"/>
                </a:lnTo>
                <a:close/>
              </a:path>
            </a:pathLst>
          </a:custGeom>
          <a:noFill/>
          <a:ln w="9525" cap="flat" cmpd="sng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4431;p131">
            <a:extLst>
              <a:ext uri="{FF2B5EF4-FFF2-40B4-BE49-F238E27FC236}">
                <a16:creationId xmlns:a16="http://schemas.microsoft.com/office/drawing/2014/main" id="{0181A83C-39FA-17D5-1826-D4E019FD30B4}"/>
              </a:ext>
            </a:extLst>
          </p:cNvPr>
          <p:cNvSpPr/>
          <p:nvPr/>
        </p:nvSpPr>
        <p:spPr>
          <a:xfrm>
            <a:off x="8162774" y="4389534"/>
            <a:ext cx="481884" cy="607710"/>
          </a:xfrm>
          <a:custGeom>
            <a:avLst/>
            <a:gdLst/>
            <a:ahLst/>
            <a:cxnLst/>
            <a:rect l="l" t="t" r="r" b="b"/>
            <a:pathLst>
              <a:path w="1075" h="1357" extrusionOk="0">
                <a:moveTo>
                  <a:pt x="252" y="1"/>
                </a:moveTo>
                <a:cubicBezTo>
                  <a:pt x="209" y="37"/>
                  <a:pt x="173" y="66"/>
                  <a:pt x="130" y="95"/>
                </a:cubicBezTo>
                <a:lnTo>
                  <a:pt x="0" y="174"/>
                </a:lnTo>
                <a:lnTo>
                  <a:pt x="685" y="1357"/>
                </a:lnTo>
                <a:lnTo>
                  <a:pt x="880" y="1234"/>
                </a:lnTo>
                <a:cubicBezTo>
                  <a:pt x="952" y="1191"/>
                  <a:pt x="1010" y="1141"/>
                  <a:pt x="1075" y="1097"/>
                </a:cubicBezTo>
                <a:lnTo>
                  <a:pt x="252" y="1"/>
                </a:lnTo>
                <a:close/>
              </a:path>
            </a:pathLst>
          </a:custGeom>
          <a:noFill/>
          <a:ln w="9525" cap="flat" cmpd="sng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4432;p131">
            <a:extLst>
              <a:ext uri="{FF2B5EF4-FFF2-40B4-BE49-F238E27FC236}">
                <a16:creationId xmlns:a16="http://schemas.microsoft.com/office/drawing/2014/main" id="{95C919D0-930D-E760-46D7-6E99787249A1}"/>
              </a:ext>
            </a:extLst>
          </p:cNvPr>
          <p:cNvSpPr/>
          <p:nvPr/>
        </p:nvSpPr>
        <p:spPr>
          <a:xfrm>
            <a:off x="7842711" y="4551201"/>
            <a:ext cx="339787" cy="636820"/>
          </a:xfrm>
          <a:custGeom>
            <a:avLst/>
            <a:gdLst/>
            <a:ahLst/>
            <a:cxnLst/>
            <a:rect l="l" t="t" r="r" b="b"/>
            <a:pathLst>
              <a:path w="758" h="1422" extrusionOk="0">
                <a:moveTo>
                  <a:pt x="296" y="1"/>
                </a:moveTo>
                <a:cubicBezTo>
                  <a:pt x="195" y="37"/>
                  <a:pt x="101" y="73"/>
                  <a:pt x="0" y="94"/>
                </a:cubicBezTo>
                <a:lnTo>
                  <a:pt x="303" y="1421"/>
                </a:lnTo>
                <a:cubicBezTo>
                  <a:pt x="454" y="1393"/>
                  <a:pt x="606" y="1342"/>
                  <a:pt x="757" y="1292"/>
                </a:cubicBezTo>
                <a:lnTo>
                  <a:pt x="296" y="1"/>
                </a:lnTo>
                <a:close/>
              </a:path>
            </a:pathLst>
          </a:custGeom>
          <a:noFill/>
          <a:ln w="9525" cap="flat" cmpd="sng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4433;p131">
            <a:extLst>
              <a:ext uri="{FF2B5EF4-FFF2-40B4-BE49-F238E27FC236}">
                <a16:creationId xmlns:a16="http://schemas.microsoft.com/office/drawing/2014/main" id="{3804C46A-5707-42C8-FEAA-9C4BA06F3FE6}"/>
              </a:ext>
            </a:extLst>
          </p:cNvPr>
          <p:cNvSpPr/>
          <p:nvPr/>
        </p:nvSpPr>
        <p:spPr>
          <a:xfrm>
            <a:off x="7454518" y="4615690"/>
            <a:ext cx="210684" cy="615770"/>
          </a:xfrm>
          <a:custGeom>
            <a:avLst/>
            <a:gdLst/>
            <a:ahLst/>
            <a:cxnLst/>
            <a:rect l="l" t="t" r="r" b="b"/>
            <a:pathLst>
              <a:path w="470" h="1375" extrusionOk="0">
                <a:moveTo>
                  <a:pt x="102" y="1"/>
                </a:moveTo>
                <a:lnTo>
                  <a:pt x="1" y="1364"/>
                </a:lnTo>
                <a:cubicBezTo>
                  <a:pt x="113" y="1369"/>
                  <a:pt x="221" y="1374"/>
                  <a:pt x="331" y="1374"/>
                </a:cubicBezTo>
                <a:cubicBezTo>
                  <a:pt x="377" y="1374"/>
                  <a:pt x="423" y="1373"/>
                  <a:pt x="469" y="1371"/>
                </a:cubicBezTo>
                <a:lnTo>
                  <a:pt x="412" y="1"/>
                </a:lnTo>
                <a:cubicBezTo>
                  <a:pt x="361" y="4"/>
                  <a:pt x="309" y="6"/>
                  <a:pt x="257" y="6"/>
                </a:cubicBezTo>
                <a:cubicBezTo>
                  <a:pt x="204" y="6"/>
                  <a:pt x="152" y="4"/>
                  <a:pt x="102" y="1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9525" cap="flat" cmpd="sng">
            <a:solidFill>
              <a:srgbClr val="5F7D9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4434;p131">
            <a:extLst>
              <a:ext uri="{FF2B5EF4-FFF2-40B4-BE49-F238E27FC236}">
                <a16:creationId xmlns:a16="http://schemas.microsoft.com/office/drawing/2014/main" id="{0D951720-CC53-F0B1-73D9-CBC03672D25A}"/>
              </a:ext>
            </a:extLst>
          </p:cNvPr>
          <p:cNvSpPr/>
          <p:nvPr/>
        </p:nvSpPr>
        <p:spPr>
          <a:xfrm>
            <a:off x="6940354" y="4541348"/>
            <a:ext cx="356369" cy="633683"/>
          </a:xfrm>
          <a:custGeom>
            <a:avLst/>
            <a:gdLst/>
            <a:ahLst/>
            <a:cxnLst/>
            <a:rect l="l" t="t" r="r" b="b"/>
            <a:pathLst>
              <a:path w="795" h="1415" extrusionOk="0">
                <a:moveTo>
                  <a:pt x="506" y="1"/>
                </a:moveTo>
                <a:lnTo>
                  <a:pt x="1" y="1270"/>
                </a:lnTo>
                <a:cubicBezTo>
                  <a:pt x="145" y="1328"/>
                  <a:pt x="296" y="1379"/>
                  <a:pt x="448" y="1415"/>
                </a:cubicBezTo>
                <a:lnTo>
                  <a:pt x="794" y="95"/>
                </a:lnTo>
                <a:cubicBezTo>
                  <a:pt x="693" y="66"/>
                  <a:pt x="599" y="37"/>
                  <a:pt x="506" y="1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9525" cap="flat" cmpd="sng">
            <a:solidFill>
              <a:srgbClr val="5F7D9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4435;p131">
            <a:extLst>
              <a:ext uri="{FF2B5EF4-FFF2-40B4-BE49-F238E27FC236}">
                <a16:creationId xmlns:a16="http://schemas.microsoft.com/office/drawing/2014/main" id="{58C377DC-C031-4961-DBFD-11E41FB74808}"/>
              </a:ext>
            </a:extLst>
          </p:cNvPr>
          <p:cNvSpPr/>
          <p:nvPr/>
        </p:nvSpPr>
        <p:spPr>
          <a:xfrm>
            <a:off x="6484467" y="4370276"/>
            <a:ext cx="498471" cy="601441"/>
          </a:xfrm>
          <a:custGeom>
            <a:avLst/>
            <a:gdLst/>
            <a:ahLst/>
            <a:cxnLst/>
            <a:rect l="l" t="t" r="r" b="b"/>
            <a:pathLst>
              <a:path w="1112" h="1343" extrusionOk="0">
                <a:moveTo>
                  <a:pt x="859" y="1"/>
                </a:moveTo>
                <a:lnTo>
                  <a:pt x="1" y="1068"/>
                </a:lnTo>
                <a:cubicBezTo>
                  <a:pt x="123" y="1169"/>
                  <a:pt x="253" y="1256"/>
                  <a:pt x="390" y="1342"/>
                </a:cubicBezTo>
                <a:lnTo>
                  <a:pt x="1112" y="174"/>
                </a:lnTo>
                <a:cubicBezTo>
                  <a:pt x="1018" y="123"/>
                  <a:pt x="938" y="66"/>
                  <a:pt x="859" y="1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9525" cap="flat" cmpd="sng">
            <a:solidFill>
              <a:srgbClr val="5F7D9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4436;p131">
            <a:extLst>
              <a:ext uri="{FF2B5EF4-FFF2-40B4-BE49-F238E27FC236}">
                <a16:creationId xmlns:a16="http://schemas.microsoft.com/office/drawing/2014/main" id="{4AF08234-6DAF-C910-14CC-313900788EBE}"/>
              </a:ext>
            </a:extLst>
          </p:cNvPr>
          <p:cNvSpPr/>
          <p:nvPr/>
        </p:nvSpPr>
        <p:spPr>
          <a:xfrm>
            <a:off x="6128996" y="4118594"/>
            <a:ext cx="592157" cy="513664"/>
          </a:xfrm>
          <a:custGeom>
            <a:avLst/>
            <a:gdLst/>
            <a:ahLst/>
            <a:cxnLst/>
            <a:rect l="l" t="t" r="r" b="b"/>
            <a:pathLst>
              <a:path w="1321" h="1147" extrusionOk="0">
                <a:moveTo>
                  <a:pt x="1126" y="0"/>
                </a:moveTo>
                <a:lnTo>
                  <a:pt x="0" y="772"/>
                </a:lnTo>
                <a:lnTo>
                  <a:pt x="137" y="959"/>
                </a:lnTo>
                <a:lnTo>
                  <a:pt x="210" y="1053"/>
                </a:lnTo>
                <a:lnTo>
                  <a:pt x="289" y="1147"/>
                </a:lnTo>
                <a:lnTo>
                  <a:pt x="1320" y="245"/>
                </a:lnTo>
                <a:lnTo>
                  <a:pt x="1263" y="188"/>
                </a:lnTo>
                <a:lnTo>
                  <a:pt x="1219" y="123"/>
                </a:lnTo>
                <a:lnTo>
                  <a:pt x="1126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9525" cap="flat" cmpd="sng">
            <a:solidFill>
              <a:srgbClr val="5F7D9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4437;p131">
            <a:extLst>
              <a:ext uri="{FF2B5EF4-FFF2-40B4-BE49-F238E27FC236}">
                <a16:creationId xmlns:a16="http://schemas.microsoft.com/office/drawing/2014/main" id="{838C541E-7E94-B89D-FEC5-34B2246E40F7}"/>
              </a:ext>
            </a:extLst>
          </p:cNvPr>
          <p:cNvSpPr/>
          <p:nvPr/>
        </p:nvSpPr>
        <p:spPr>
          <a:xfrm>
            <a:off x="5899482" y="3811381"/>
            <a:ext cx="633848" cy="378417"/>
          </a:xfrm>
          <a:custGeom>
            <a:avLst/>
            <a:gdLst/>
            <a:ahLst/>
            <a:cxnLst/>
            <a:rect l="l" t="t" r="r" b="b"/>
            <a:pathLst>
              <a:path w="1414" h="845" extrusionOk="0">
                <a:moveTo>
                  <a:pt x="1306" y="1"/>
                </a:moveTo>
                <a:lnTo>
                  <a:pt x="0" y="405"/>
                </a:lnTo>
                <a:cubicBezTo>
                  <a:pt x="51" y="549"/>
                  <a:pt x="101" y="701"/>
                  <a:pt x="166" y="845"/>
                </a:cubicBezTo>
                <a:lnTo>
                  <a:pt x="1414" y="282"/>
                </a:lnTo>
                <a:cubicBezTo>
                  <a:pt x="1371" y="196"/>
                  <a:pt x="1342" y="95"/>
                  <a:pt x="1306" y="1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9525" cap="flat" cmpd="sng">
            <a:solidFill>
              <a:srgbClr val="5F7D9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4438;p131">
            <a:extLst>
              <a:ext uri="{FF2B5EF4-FFF2-40B4-BE49-F238E27FC236}">
                <a16:creationId xmlns:a16="http://schemas.microsoft.com/office/drawing/2014/main" id="{3ED182B4-36FF-0E36-C666-5403DA2463F6}"/>
              </a:ext>
            </a:extLst>
          </p:cNvPr>
          <p:cNvSpPr/>
          <p:nvPr/>
        </p:nvSpPr>
        <p:spPr>
          <a:xfrm>
            <a:off x="5821932" y="3472373"/>
            <a:ext cx="621296" cy="210482"/>
          </a:xfrm>
          <a:custGeom>
            <a:avLst/>
            <a:gdLst/>
            <a:ahLst/>
            <a:cxnLst/>
            <a:rect l="l" t="t" r="r" b="b"/>
            <a:pathLst>
              <a:path w="1386" h="470" extrusionOk="0">
                <a:moveTo>
                  <a:pt x="0" y="1"/>
                </a:moveTo>
                <a:cubicBezTo>
                  <a:pt x="7" y="152"/>
                  <a:pt x="7" y="311"/>
                  <a:pt x="29" y="469"/>
                </a:cubicBezTo>
                <a:lnTo>
                  <a:pt x="1385" y="304"/>
                </a:lnTo>
                <a:cubicBezTo>
                  <a:pt x="1371" y="203"/>
                  <a:pt x="1378" y="102"/>
                  <a:pt x="1363" y="1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9525" cap="flat" cmpd="sng">
            <a:solidFill>
              <a:srgbClr val="5F7D9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439;p131">
            <a:extLst>
              <a:ext uri="{FF2B5EF4-FFF2-40B4-BE49-F238E27FC236}">
                <a16:creationId xmlns:a16="http://schemas.microsoft.com/office/drawing/2014/main" id="{B2A2B8FF-E87F-B0FA-DFD4-47EF8BFA271F}"/>
              </a:ext>
            </a:extLst>
          </p:cNvPr>
          <p:cNvSpPr/>
          <p:nvPr/>
        </p:nvSpPr>
        <p:spPr>
          <a:xfrm>
            <a:off x="8556799" y="2522970"/>
            <a:ext cx="618159" cy="449175"/>
          </a:xfrm>
          <a:custGeom>
            <a:avLst/>
            <a:gdLst/>
            <a:ahLst/>
            <a:cxnLst/>
            <a:rect l="l" t="t" r="r" b="b"/>
            <a:pathLst>
              <a:path w="1379" h="1003" extrusionOk="0">
                <a:moveTo>
                  <a:pt x="1155" y="0"/>
                </a:moveTo>
                <a:lnTo>
                  <a:pt x="1" y="736"/>
                </a:lnTo>
                <a:lnTo>
                  <a:pt x="80" y="866"/>
                </a:lnTo>
                <a:cubicBezTo>
                  <a:pt x="102" y="909"/>
                  <a:pt x="131" y="959"/>
                  <a:pt x="145" y="1003"/>
                </a:cubicBezTo>
                <a:lnTo>
                  <a:pt x="1379" y="411"/>
                </a:lnTo>
                <a:cubicBezTo>
                  <a:pt x="1342" y="339"/>
                  <a:pt x="1314" y="267"/>
                  <a:pt x="1278" y="202"/>
                </a:cubicBezTo>
                <a:lnTo>
                  <a:pt x="1155" y="0"/>
                </a:lnTo>
                <a:close/>
              </a:path>
            </a:pathLst>
          </a:custGeom>
          <a:noFill/>
          <a:ln w="9525" cap="flat" cmpd="sng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文本框 65">
            <a:extLst>
              <a:ext uri="{FF2B5EF4-FFF2-40B4-BE49-F238E27FC236}">
                <a16:creationId xmlns:a16="http://schemas.microsoft.com/office/drawing/2014/main" id="{39CA0BD4-6D04-EFFB-EB59-A6A87C7EFFBB}"/>
              </a:ext>
            </a:extLst>
          </p:cNvPr>
          <p:cNvSpPr txBox="1"/>
          <p:nvPr/>
        </p:nvSpPr>
        <p:spPr>
          <a:xfrm>
            <a:off x="6479390" y="3258052"/>
            <a:ext cx="2250296" cy="43088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22860" tIns="22860" rIns="22860" bIns="22860" numCol="1" anchor="t">
            <a:spAutoFit/>
          </a:bodyPr>
          <a:lstStyle>
            <a:lvl1pPr defTabSz="685800">
              <a:defRPr sz="2800"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/>
            <a:r>
              <a:rPr lang="en-US" sz="2500" b="1" dirty="0" err="1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GOPAPERLESS</a:t>
            </a:r>
            <a:endParaRPr sz="2500" b="1" dirty="0">
              <a:solidFill>
                <a:schemeClr val="accent5">
                  <a:lumMod val="50000"/>
                </a:schemeClr>
              </a:solidFill>
              <a:latin typeface="Roboto" pitchFamily="2" charset="0"/>
              <a:ea typeface="Roboto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23622F09-D58D-4595-1BB7-1FABA0F7CC30}"/>
              </a:ext>
            </a:extLst>
          </p:cNvPr>
          <p:cNvGrpSpPr/>
          <p:nvPr/>
        </p:nvGrpSpPr>
        <p:grpSpPr>
          <a:xfrm>
            <a:off x="4853488" y="1102438"/>
            <a:ext cx="1436826" cy="1298194"/>
            <a:chOff x="4853488" y="1102438"/>
            <a:chExt cx="1436826" cy="1298194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E3707684-5FD6-A6EC-F545-138ABF273F51}"/>
                </a:ext>
              </a:extLst>
            </p:cNvPr>
            <p:cNvCxnSpPr>
              <a:cxnSpLocks/>
            </p:cNvCxnSpPr>
            <p:nvPr/>
          </p:nvCxnSpPr>
          <p:spPr>
            <a:xfrm>
              <a:off x="5668416" y="1924811"/>
              <a:ext cx="621898" cy="475821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58E7BF41-A7C6-9630-E91D-013BBF8A9D13}"/>
                </a:ext>
              </a:extLst>
            </p:cNvPr>
            <p:cNvGrpSpPr/>
            <p:nvPr/>
          </p:nvGrpSpPr>
          <p:grpSpPr>
            <a:xfrm>
              <a:off x="4853488" y="1102438"/>
              <a:ext cx="968447" cy="955961"/>
              <a:chOff x="4853488" y="1102438"/>
              <a:chExt cx="968447" cy="955961"/>
            </a:xfrm>
          </p:grpSpPr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FB1E28A6-2CB2-47F4-1D9B-71330478739F}"/>
                  </a:ext>
                </a:extLst>
              </p:cNvPr>
              <p:cNvSpPr/>
              <p:nvPr/>
            </p:nvSpPr>
            <p:spPr>
              <a:xfrm>
                <a:off x="4853488" y="1102438"/>
                <a:ext cx="955961" cy="955961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CB0C748E-588B-A98C-0F2C-E2B14F5AC160}"/>
                  </a:ext>
                </a:extLst>
              </p:cNvPr>
              <p:cNvSpPr txBox="1"/>
              <p:nvPr/>
            </p:nvSpPr>
            <p:spPr>
              <a:xfrm>
                <a:off x="4865973" y="1463268"/>
                <a:ext cx="9559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en-US" sz="1200" dirty="0" err="1">
                    <a:solidFill>
                      <a:schemeClr val="accent5">
                        <a:lumMod val="50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eAnalysis</a:t>
                </a:r>
                <a:endPara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B4878382-B78C-7095-89DD-C7D9CC01C6C1}"/>
              </a:ext>
            </a:extLst>
          </p:cNvPr>
          <p:cNvGrpSpPr/>
          <p:nvPr/>
        </p:nvGrpSpPr>
        <p:grpSpPr>
          <a:xfrm>
            <a:off x="6409367" y="146476"/>
            <a:ext cx="968447" cy="1667148"/>
            <a:chOff x="6409367" y="146476"/>
            <a:chExt cx="968447" cy="1667148"/>
          </a:xfrm>
        </p:grpSpPr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0C942E53-D806-C454-6212-230AFD48CC1D}"/>
                </a:ext>
              </a:extLst>
            </p:cNvPr>
            <p:cNvCxnSpPr>
              <a:cxnSpLocks/>
            </p:cNvCxnSpPr>
            <p:nvPr/>
          </p:nvCxnSpPr>
          <p:spPr>
            <a:xfrm>
              <a:off x="6917985" y="1102438"/>
              <a:ext cx="208099" cy="711186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465A24A-D547-71CE-5403-E58784E5404A}"/>
                </a:ext>
              </a:extLst>
            </p:cNvPr>
            <p:cNvGrpSpPr/>
            <p:nvPr/>
          </p:nvGrpSpPr>
          <p:grpSpPr>
            <a:xfrm>
              <a:off x="6409367" y="146476"/>
              <a:ext cx="968447" cy="955961"/>
              <a:chOff x="6409367" y="146476"/>
              <a:chExt cx="968447" cy="955961"/>
            </a:xfrm>
          </p:grpSpPr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BCD011B3-2BAB-66A3-61D2-CAFFFC6E0188}"/>
                  </a:ext>
                </a:extLst>
              </p:cNvPr>
              <p:cNvSpPr/>
              <p:nvPr/>
            </p:nvSpPr>
            <p:spPr>
              <a:xfrm>
                <a:off x="6409367" y="146476"/>
                <a:ext cx="955961" cy="955961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54A3A6B5-0238-900D-1C77-F96B9D0ABBAF}"/>
                  </a:ext>
                </a:extLst>
              </p:cNvPr>
              <p:cNvSpPr txBox="1"/>
              <p:nvPr/>
            </p:nvSpPr>
            <p:spPr>
              <a:xfrm>
                <a:off x="6421852" y="507306"/>
                <a:ext cx="9559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en-US" sz="1200" dirty="0" err="1">
                    <a:solidFill>
                      <a:schemeClr val="accent5">
                        <a:lumMod val="50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eRequest</a:t>
                </a:r>
                <a:endPara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52EC63C5-D092-F61C-1B51-320C3E1C9C7B}"/>
              </a:ext>
            </a:extLst>
          </p:cNvPr>
          <p:cNvGrpSpPr/>
          <p:nvPr/>
        </p:nvGrpSpPr>
        <p:grpSpPr>
          <a:xfrm>
            <a:off x="8107568" y="289774"/>
            <a:ext cx="1196212" cy="1631971"/>
            <a:chOff x="8107568" y="289774"/>
            <a:chExt cx="1196212" cy="1631971"/>
          </a:xfrm>
        </p:grpSpPr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233E32A6-4AAA-F936-4227-857255C1AC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07568" y="1120844"/>
              <a:ext cx="385029" cy="800901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C8D2BE3E-9536-8029-0FFA-A4EA53B08EC2}"/>
                </a:ext>
              </a:extLst>
            </p:cNvPr>
            <p:cNvGrpSpPr/>
            <p:nvPr/>
          </p:nvGrpSpPr>
          <p:grpSpPr>
            <a:xfrm>
              <a:off x="8335333" y="289774"/>
              <a:ext cx="968447" cy="955961"/>
              <a:chOff x="8352917" y="289774"/>
              <a:chExt cx="968447" cy="955961"/>
            </a:xfrm>
          </p:grpSpPr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A60B2B37-F5BA-F16D-B1B5-F9361454788C}"/>
                  </a:ext>
                </a:extLst>
              </p:cNvPr>
              <p:cNvSpPr/>
              <p:nvPr/>
            </p:nvSpPr>
            <p:spPr>
              <a:xfrm>
                <a:off x="8352917" y="289774"/>
                <a:ext cx="955961" cy="955961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F59BD377-85CA-708F-A646-4F0936A17C2C}"/>
                  </a:ext>
                </a:extLst>
              </p:cNvPr>
              <p:cNvSpPr txBox="1"/>
              <p:nvPr/>
            </p:nvSpPr>
            <p:spPr>
              <a:xfrm>
                <a:off x="8365402" y="650604"/>
                <a:ext cx="9559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en-US" sz="1200" dirty="0" err="1">
                    <a:solidFill>
                      <a:schemeClr val="accent5">
                        <a:lumMod val="50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eFlow</a:t>
                </a:r>
                <a:endPara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36BF6B8-2F59-2003-D22B-AAF11865F120}"/>
              </a:ext>
            </a:extLst>
          </p:cNvPr>
          <p:cNvGrpSpPr/>
          <p:nvPr/>
        </p:nvGrpSpPr>
        <p:grpSpPr>
          <a:xfrm>
            <a:off x="8862264" y="1393765"/>
            <a:ext cx="1659324" cy="1108782"/>
            <a:chOff x="8862264" y="1393765"/>
            <a:chExt cx="1659324" cy="1108782"/>
          </a:xfrm>
        </p:grpSpPr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0D985037-C923-02AD-9B56-C3388444B5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862264" y="2107389"/>
              <a:ext cx="748943" cy="395158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4B64A23F-308A-2ED4-92C6-C9E2F4D24451}"/>
                </a:ext>
              </a:extLst>
            </p:cNvPr>
            <p:cNvGrpSpPr/>
            <p:nvPr/>
          </p:nvGrpSpPr>
          <p:grpSpPr>
            <a:xfrm>
              <a:off x="9553141" y="1393765"/>
              <a:ext cx="968447" cy="955961"/>
              <a:chOff x="9553141" y="1393765"/>
              <a:chExt cx="968447" cy="955961"/>
            </a:xfrm>
          </p:grpSpPr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EC17BAB0-5FBD-3D9C-0A5E-5D3878FDE4C6}"/>
                  </a:ext>
                </a:extLst>
              </p:cNvPr>
              <p:cNvSpPr/>
              <p:nvPr/>
            </p:nvSpPr>
            <p:spPr>
              <a:xfrm>
                <a:off x="9553141" y="1393765"/>
                <a:ext cx="955961" cy="955961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9D5CEDFA-AD5B-7F26-9966-22F7B955125D}"/>
                  </a:ext>
                </a:extLst>
              </p:cNvPr>
              <p:cNvSpPr txBox="1"/>
              <p:nvPr/>
            </p:nvSpPr>
            <p:spPr>
              <a:xfrm>
                <a:off x="9565626" y="1754595"/>
                <a:ext cx="9559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en-US" sz="1200" dirty="0" err="1">
                    <a:solidFill>
                      <a:schemeClr val="accent5">
                        <a:lumMod val="50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eProcess</a:t>
                </a:r>
                <a:endPara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2E082E8-BB59-3E89-3246-10DAFF6255AF}"/>
              </a:ext>
            </a:extLst>
          </p:cNvPr>
          <p:cNvGrpSpPr/>
          <p:nvPr/>
        </p:nvGrpSpPr>
        <p:grpSpPr>
          <a:xfrm>
            <a:off x="9095482" y="2834544"/>
            <a:ext cx="1932729" cy="955961"/>
            <a:chOff x="9095482" y="2834544"/>
            <a:chExt cx="1932729" cy="955961"/>
          </a:xfrm>
        </p:grpSpPr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D15CF41A-66C8-26F4-0808-2ABA51746D0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095482" y="3365809"/>
              <a:ext cx="883444" cy="7128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626A5718-8FED-BA51-3D70-64DB1B6EE8B2}"/>
                </a:ext>
              </a:extLst>
            </p:cNvPr>
            <p:cNvGrpSpPr/>
            <p:nvPr/>
          </p:nvGrpSpPr>
          <p:grpSpPr>
            <a:xfrm>
              <a:off x="9892832" y="2834544"/>
              <a:ext cx="1135379" cy="955961"/>
              <a:chOff x="9892832" y="2834544"/>
              <a:chExt cx="1135379" cy="955961"/>
            </a:xfrm>
          </p:grpSpPr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43F4F68A-FD13-89F1-B143-9F4F1666F48B}"/>
                  </a:ext>
                </a:extLst>
              </p:cNvPr>
              <p:cNvSpPr/>
              <p:nvPr/>
            </p:nvSpPr>
            <p:spPr>
              <a:xfrm>
                <a:off x="9987170" y="2834544"/>
                <a:ext cx="955961" cy="955961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8660CD00-CAAE-9673-5B71-F134ED0486FE}"/>
                  </a:ext>
                </a:extLst>
              </p:cNvPr>
              <p:cNvSpPr txBox="1"/>
              <p:nvPr/>
            </p:nvSpPr>
            <p:spPr>
              <a:xfrm>
                <a:off x="9892832" y="3058418"/>
                <a:ext cx="113537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en-US" sz="1200" dirty="0">
                    <a:solidFill>
                      <a:schemeClr val="accent5">
                        <a:lumMod val="50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Virtual Collaboration</a:t>
                </a:r>
              </a:p>
            </p:txBody>
          </p:sp>
        </p:grp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2C31B754-AAFD-7F9C-3102-1ABCB40389A7}"/>
              </a:ext>
            </a:extLst>
          </p:cNvPr>
          <p:cNvGrpSpPr/>
          <p:nvPr/>
        </p:nvGrpSpPr>
        <p:grpSpPr>
          <a:xfrm>
            <a:off x="8825650" y="4197208"/>
            <a:ext cx="1668367" cy="1129029"/>
            <a:chOff x="8825650" y="4197208"/>
            <a:chExt cx="1668367" cy="1129029"/>
          </a:xfrm>
        </p:grpSpPr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C4CD730D-ABA1-5942-FD55-3B5A44CFAC6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825650" y="4197208"/>
              <a:ext cx="717883" cy="443746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7F5608A9-00E7-38AE-A8FB-62FB481E71DE}"/>
                </a:ext>
              </a:extLst>
            </p:cNvPr>
            <p:cNvGrpSpPr/>
            <p:nvPr/>
          </p:nvGrpSpPr>
          <p:grpSpPr>
            <a:xfrm>
              <a:off x="9525570" y="4370276"/>
              <a:ext cx="968447" cy="955961"/>
              <a:chOff x="9525570" y="4370276"/>
              <a:chExt cx="968447" cy="955961"/>
            </a:xfrm>
          </p:grpSpPr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872711B1-F15A-C0C8-72E3-AA5A3CD4ABFB}"/>
                  </a:ext>
                </a:extLst>
              </p:cNvPr>
              <p:cNvSpPr/>
              <p:nvPr/>
            </p:nvSpPr>
            <p:spPr>
              <a:xfrm>
                <a:off x="9525570" y="4370276"/>
                <a:ext cx="955961" cy="955961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CB0C6EF9-7FCC-3FBD-E809-0E79F2F587C6}"/>
                  </a:ext>
                </a:extLst>
              </p:cNvPr>
              <p:cNvSpPr txBox="1"/>
              <p:nvPr/>
            </p:nvSpPr>
            <p:spPr>
              <a:xfrm>
                <a:off x="9538055" y="4731106"/>
                <a:ext cx="9559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en-US" sz="1200" dirty="0" err="1">
                    <a:solidFill>
                      <a:schemeClr val="accent5">
                        <a:lumMod val="50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eRegistry</a:t>
                </a:r>
                <a:endPara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F69F46FA-1F98-DCC4-749A-185332477475}"/>
              </a:ext>
            </a:extLst>
          </p:cNvPr>
          <p:cNvGrpSpPr/>
          <p:nvPr/>
        </p:nvGrpSpPr>
        <p:grpSpPr>
          <a:xfrm>
            <a:off x="8243781" y="4853696"/>
            <a:ext cx="968447" cy="1630158"/>
            <a:chOff x="8243781" y="4853696"/>
            <a:chExt cx="968447" cy="1630158"/>
          </a:xfrm>
        </p:grpSpPr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35CC0A02-F368-0836-9C1A-941857E1143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245366" y="4853696"/>
              <a:ext cx="311433" cy="668649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68280424-18BB-DCFA-C40E-C11131284455}"/>
                </a:ext>
              </a:extLst>
            </p:cNvPr>
            <p:cNvGrpSpPr/>
            <p:nvPr/>
          </p:nvGrpSpPr>
          <p:grpSpPr>
            <a:xfrm>
              <a:off x="8243781" y="5527893"/>
              <a:ext cx="968447" cy="955961"/>
              <a:chOff x="8243781" y="5527893"/>
              <a:chExt cx="968447" cy="955961"/>
            </a:xfrm>
          </p:grpSpPr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A54A43E0-0E3C-977C-DD65-0D1701C7AFA7}"/>
                  </a:ext>
                </a:extLst>
              </p:cNvPr>
              <p:cNvSpPr/>
              <p:nvPr/>
            </p:nvSpPr>
            <p:spPr>
              <a:xfrm>
                <a:off x="8243781" y="5527893"/>
                <a:ext cx="955961" cy="955961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7ECF8946-2248-2C17-A611-33E7EE639789}"/>
                  </a:ext>
                </a:extLst>
              </p:cNvPr>
              <p:cNvSpPr txBox="1"/>
              <p:nvPr/>
            </p:nvSpPr>
            <p:spPr>
              <a:xfrm>
                <a:off x="8256266" y="5888723"/>
                <a:ext cx="9559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en-US" sz="1200" dirty="0" err="1">
                    <a:solidFill>
                      <a:schemeClr val="accent5">
                        <a:lumMod val="50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eAccount</a:t>
                </a:r>
                <a:endPara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C1AB7223-A903-307E-3B9F-245155B6839A}"/>
              </a:ext>
            </a:extLst>
          </p:cNvPr>
          <p:cNvGrpSpPr/>
          <p:nvPr/>
        </p:nvGrpSpPr>
        <p:grpSpPr>
          <a:xfrm>
            <a:off x="6504957" y="5015033"/>
            <a:ext cx="968447" cy="1628669"/>
            <a:chOff x="6504957" y="5015033"/>
            <a:chExt cx="968447" cy="1628669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40C5C87D-93D2-7D9A-D5FF-655B29C848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86841" y="5015033"/>
              <a:ext cx="149937" cy="700833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34D5EB54-4481-9324-5642-96FDE4EFA844}"/>
                </a:ext>
              </a:extLst>
            </p:cNvPr>
            <p:cNvGrpSpPr/>
            <p:nvPr/>
          </p:nvGrpSpPr>
          <p:grpSpPr>
            <a:xfrm>
              <a:off x="6504957" y="5687741"/>
              <a:ext cx="968447" cy="955961"/>
              <a:chOff x="6504957" y="5687741"/>
              <a:chExt cx="968447" cy="955961"/>
            </a:xfrm>
          </p:grpSpPr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54600378-6B15-FBE7-AAB1-BE190F5FF0EF}"/>
                  </a:ext>
                </a:extLst>
              </p:cNvPr>
              <p:cNvSpPr/>
              <p:nvPr/>
            </p:nvSpPr>
            <p:spPr>
              <a:xfrm>
                <a:off x="6504957" y="5687741"/>
                <a:ext cx="955961" cy="955961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AAF7C74B-9EEF-8BC7-18ED-32E7BB9B04F4}"/>
                  </a:ext>
                </a:extLst>
              </p:cNvPr>
              <p:cNvSpPr txBox="1"/>
              <p:nvPr/>
            </p:nvSpPr>
            <p:spPr>
              <a:xfrm>
                <a:off x="6517442" y="6048571"/>
                <a:ext cx="9559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en-US" sz="1200" dirty="0" err="1">
                    <a:solidFill>
                      <a:schemeClr val="accent5">
                        <a:lumMod val="50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eNotary</a:t>
                </a:r>
                <a:endPara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F8FE11D0-3DD1-598B-BFF7-22AB54726E34}"/>
              </a:ext>
            </a:extLst>
          </p:cNvPr>
          <p:cNvGrpSpPr/>
          <p:nvPr/>
        </p:nvGrpSpPr>
        <p:grpSpPr>
          <a:xfrm>
            <a:off x="5227871" y="4636960"/>
            <a:ext cx="1259797" cy="1380914"/>
            <a:chOff x="5227871" y="4636960"/>
            <a:chExt cx="1259797" cy="1380914"/>
          </a:xfrm>
        </p:grpSpPr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1B7228A7-9DC8-00BE-D185-E15C30FFD51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37172" y="4636960"/>
              <a:ext cx="450496" cy="538071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9C5424C4-9C5A-8873-D8F0-2E0789BF5911}"/>
                </a:ext>
              </a:extLst>
            </p:cNvPr>
            <p:cNvGrpSpPr/>
            <p:nvPr/>
          </p:nvGrpSpPr>
          <p:grpSpPr>
            <a:xfrm>
              <a:off x="5227871" y="5061913"/>
              <a:ext cx="968447" cy="955961"/>
              <a:chOff x="5227871" y="5061913"/>
              <a:chExt cx="968447" cy="955961"/>
            </a:xfrm>
          </p:grpSpPr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21896E12-00AE-8EEB-F4D6-DA6AEBD2C55C}"/>
                  </a:ext>
                </a:extLst>
              </p:cNvPr>
              <p:cNvSpPr/>
              <p:nvPr/>
            </p:nvSpPr>
            <p:spPr>
              <a:xfrm>
                <a:off x="5227871" y="5061913"/>
                <a:ext cx="955961" cy="955961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F35DA616-F4C7-BE0B-5AD7-6ED8130D6195}"/>
                  </a:ext>
                </a:extLst>
              </p:cNvPr>
              <p:cNvSpPr txBox="1"/>
              <p:nvPr/>
            </p:nvSpPr>
            <p:spPr>
              <a:xfrm>
                <a:off x="5240356" y="5422743"/>
                <a:ext cx="9559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en-US" sz="1200" dirty="0" err="1">
                    <a:solidFill>
                      <a:schemeClr val="accent5">
                        <a:lumMod val="50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eWriter</a:t>
                </a:r>
                <a:endPara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A357F42-E255-72A7-3449-0E06DA1458A1}"/>
              </a:ext>
            </a:extLst>
          </p:cNvPr>
          <p:cNvGrpSpPr/>
          <p:nvPr/>
        </p:nvGrpSpPr>
        <p:grpSpPr>
          <a:xfrm>
            <a:off x="4309222" y="3734354"/>
            <a:ext cx="1701950" cy="955961"/>
            <a:chOff x="4309222" y="3734354"/>
            <a:chExt cx="1701950" cy="955961"/>
          </a:xfrm>
        </p:grpSpPr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54921406-5F05-D23D-1C76-3CE25760F18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20035" y="3817033"/>
              <a:ext cx="791137" cy="168384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ECAED088-4B9A-00F4-DA51-4E757D0F91C3}"/>
                </a:ext>
              </a:extLst>
            </p:cNvPr>
            <p:cNvGrpSpPr/>
            <p:nvPr/>
          </p:nvGrpSpPr>
          <p:grpSpPr>
            <a:xfrm>
              <a:off x="4309222" y="3734354"/>
              <a:ext cx="968447" cy="955961"/>
              <a:chOff x="4309222" y="3734354"/>
              <a:chExt cx="968447" cy="955961"/>
            </a:xfrm>
          </p:grpSpPr>
          <p:sp>
            <p:nvSpPr>
              <p:cNvPr id="90" name="Oval 89">
                <a:extLst>
                  <a:ext uri="{FF2B5EF4-FFF2-40B4-BE49-F238E27FC236}">
                    <a16:creationId xmlns:a16="http://schemas.microsoft.com/office/drawing/2014/main" id="{116B8F20-14F5-AABD-C2B4-43935438A77A}"/>
                  </a:ext>
                </a:extLst>
              </p:cNvPr>
              <p:cNvSpPr/>
              <p:nvPr/>
            </p:nvSpPr>
            <p:spPr>
              <a:xfrm>
                <a:off x="4309222" y="3734354"/>
                <a:ext cx="955961" cy="955961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D76C4D0E-00DC-E102-DCAF-EE2F8E565F38}"/>
                  </a:ext>
                </a:extLst>
              </p:cNvPr>
              <p:cNvSpPr txBox="1"/>
              <p:nvPr/>
            </p:nvSpPr>
            <p:spPr>
              <a:xfrm>
                <a:off x="4321707" y="4095184"/>
                <a:ext cx="9559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en-US" sz="1200" dirty="0" err="1">
                    <a:solidFill>
                      <a:schemeClr val="accent5">
                        <a:lumMod val="50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eBilling</a:t>
                </a:r>
                <a:endPara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16FE221-32A9-C3F4-9CC2-ADCF912FADD6}"/>
              </a:ext>
            </a:extLst>
          </p:cNvPr>
          <p:cNvGrpSpPr/>
          <p:nvPr/>
        </p:nvGrpSpPr>
        <p:grpSpPr>
          <a:xfrm>
            <a:off x="4165428" y="2427477"/>
            <a:ext cx="1665249" cy="955961"/>
            <a:chOff x="4165428" y="2427477"/>
            <a:chExt cx="1665249" cy="955961"/>
          </a:xfrm>
        </p:grpSpPr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41FF7534-6222-E739-FAD7-71DC011E173B}"/>
                </a:ext>
              </a:extLst>
            </p:cNvPr>
            <p:cNvCxnSpPr>
              <a:cxnSpLocks/>
            </p:cNvCxnSpPr>
            <p:nvPr/>
          </p:nvCxnSpPr>
          <p:spPr>
            <a:xfrm>
              <a:off x="5144789" y="2972145"/>
              <a:ext cx="685888" cy="86273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DA0A3405-487C-B180-EE44-EB7BA74F69C8}"/>
                </a:ext>
              </a:extLst>
            </p:cNvPr>
            <p:cNvGrpSpPr/>
            <p:nvPr/>
          </p:nvGrpSpPr>
          <p:grpSpPr>
            <a:xfrm>
              <a:off x="4165428" y="2427477"/>
              <a:ext cx="968447" cy="955961"/>
              <a:chOff x="4165428" y="2427477"/>
              <a:chExt cx="968447" cy="955961"/>
            </a:xfrm>
          </p:grpSpPr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1DD36FA6-2EA2-EEE8-8083-96330CE54533}"/>
                  </a:ext>
                </a:extLst>
              </p:cNvPr>
              <p:cNvSpPr/>
              <p:nvPr/>
            </p:nvSpPr>
            <p:spPr>
              <a:xfrm>
                <a:off x="4165428" y="2427477"/>
                <a:ext cx="955961" cy="955961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27C4773D-E913-4036-DC0C-78E1B19A840A}"/>
                  </a:ext>
                </a:extLst>
              </p:cNvPr>
              <p:cNvSpPr txBox="1"/>
              <p:nvPr/>
            </p:nvSpPr>
            <p:spPr>
              <a:xfrm>
                <a:off x="4177913" y="2788307"/>
                <a:ext cx="9559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en-US" sz="1200" dirty="0" err="1">
                    <a:solidFill>
                      <a:schemeClr val="accent5">
                        <a:lumMod val="50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eID</a:t>
                </a:r>
                <a:endPara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sp>
        <p:nvSpPr>
          <p:cNvPr id="100" name="Oval 99">
            <a:extLst>
              <a:ext uri="{FF2B5EF4-FFF2-40B4-BE49-F238E27FC236}">
                <a16:creationId xmlns:a16="http://schemas.microsoft.com/office/drawing/2014/main" id="{355A8C85-7EAC-DD4C-FF91-602C6B3EEBCF}"/>
              </a:ext>
            </a:extLst>
          </p:cNvPr>
          <p:cNvSpPr/>
          <p:nvPr/>
        </p:nvSpPr>
        <p:spPr>
          <a:xfrm>
            <a:off x="4075693" y="2342492"/>
            <a:ext cx="1116793" cy="1116793"/>
          </a:xfrm>
          <a:prstGeom prst="ellipse">
            <a:avLst/>
          </a:prstGeom>
          <a:noFill/>
          <a:ln>
            <a:solidFill>
              <a:srgbClr val="1F4E79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464F5B5D-285D-0779-7258-9FD5E6867766}"/>
              </a:ext>
            </a:extLst>
          </p:cNvPr>
          <p:cNvSpPr/>
          <p:nvPr/>
        </p:nvSpPr>
        <p:spPr>
          <a:xfrm>
            <a:off x="4767173" y="1015226"/>
            <a:ext cx="1116793" cy="1116793"/>
          </a:xfrm>
          <a:prstGeom prst="ellipse">
            <a:avLst/>
          </a:prstGeom>
          <a:noFill/>
          <a:ln>
            <a:solidFill>
              <a:srgbClr val="1F4E79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19EEB751-DE17-2CFA-8C49-5C23575693CD}"/>
              </a:ext>
            </a:extLst>
          </p:cNvPr>
          <p:cNvSpPr/>
          <p:nvPr/>
        </p:nvSpPr>
        <p:spPr>
          <a:xfrm>
            <a:off x="6322943" y="49504"/>
            <a:ext cx="1116793" cy="1116793"/>
          </a:xfrm>
          <a:prstGeom prst="ellipse">
            <a:avLst/>
          </a:prstGeom>
          <a:noFill/>
          <a:ln>
            <a:solidFill>
              <a:srgbClr val="1F4E79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7AD3F082-6559-AB8C-4C81-9CABE581953F}"/>
              </a:ext>
            </a:extLst>
          </p:cNvPr>
          <p:cNvSpPr/>
          <p:nvPr/>
        </p:nvSpPr>
        <p:spPr>
          <a:xfrm>
            <a:off x="8267253" y="199856"/>
            <a:ext cx="1116793" cy="1116793"/>
          </a:xfrm>
          <a:prstGeom prst="ellipse">
            <a:avLst/>
          </a:prstGeom>
          <a:noFill/>
          <a:ln>
            <a:solidFill>
              <a:srgbClr val="1F4E79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7A0207F7-CEBB-70EB-29DE-AB94FAF61D3E}"/>
              </a:ext>
            </a:extLst>
          </p:cNvPr>
          <p:cNvSpPr/>
          <p:nvPr/>
        </p:nvSpPr>
        <p:spPr>
          <a:xfrm>
            <a:off x="9473476" y="1318679"/>
            <a:ext cx="1116793" cy="1116793"/>
          </a:xfrm>
          <a:prstGeom prst="ellipse">
            <a:avLst/>
          </a:prstGeom>
          <a:noFill/>
          <a:ln>
            <a:solidFill>
              <a:srgbClr val="1F4E79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BED383E3-10BC-B010-E28B-17E68B9AED89}"/>
              </a:ext>
            </a:extLst>
          </p:cNvPr>
          <p:cNvSpPr/>
          <p:nvPr/>
        </p:nvSpPr>
        <p:spPr>
          <a:xfrm>
            <a:off x="9906753" y="2754127"/>
            <a:ext cx="1116793" cy="1116793"/>
          </a:xfrm>
          <a:prstGeom prst="ellipse">
            <a:avLst/>
          </a:prstGeom>
          <a:noFill/>
          <a:ln>
            <a:solidFill>
              <a:srgbClr val="1F4E79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569AE3A9-CA36-A9A4-9908-4FD320F051D3}"/>
              </a:ext>
            </a:extLst>
          </p:cNvPr>
          <p:cNvSpPr/>
          <p:nvPr/>
        </p:nvSpPr>
        <p:spPr>
          <a:xfrm>
            <a:off x="9433182" y="4285659"/>
            <a:ext cx="1116793" cy="1116793"/>
          </a:xfrm>
          <a:prstGeom prst="ellipse">
            <a:avLst/>
          </a:prstGeom>
          <a:noFill/>
          <a:ln>
            <a:solidFill>
              <a:srgbClr val="1F4E79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8429ECF3-5370-4990-B657-D2051974E9C6}"/>
              </a:ext>
            </a:extLst>
          </p:cNvPr>
          <p:cNvSpPr/>
          <p:nvPr/>
        </p:nvSpPr>
        <p:spPr>
          <a:xfrm>
            <a:off x="8153051" y="5443006"/>
            <a:ext cx="1116793" cy="1116793"/>
          </a:xfrm>
          <a:prstGeom prst="ellipse">
            <a:avLst/>
          </a:prstGeom>
          <a:noFill/>
          <a:ln>
            <a:solidFill>
              <a:srgbClr val="1F4E79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18A7BF3-F6A8-218C-007C-72C63034C008}"/>
              </a:ext>
            </a:extLst>
          </p:cNvPr>
          <p:cNvSpPr/>
          <p:nvPr/>
        </p:nvSpPr>
        <p:spPr>
          <a:xfrm>
            <a:off x="6430093" y="5609015"/>
            <a:ext cx="1116793" cy="1116793"/>
          </a:xfrm>
          <a:prstGeom prst="ellipse">
            <a:avLst/>
          </a:prstGeom>
          <a:noFill/>
          <a:ln>
            <a:solidFill>
              <a:srgbClr val="1F4E79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936AF17F-CE69-0BB9-FEC9-5966B04D4036}"/>
              </a:ext>
            </a:extLst>
          </p:cNvPr>
          <p:cNvSpPr/>
          <p:nvPr/>
        </p:nvSpPr>
        <p:spPr>
          <a:xfrm>
            <a:off x="5147048" y="4981496"/>
            <a:ext cx="1116793" cy="1116793"/>
          </a:xfrm>
          <a:prstGeom prst="ellipse">
            <a:avLst/>
          </a:prstGeom>
          <a:noFill/>
          <a:ln>
            <a:solidFill>
              <a:srgbClr val="1F4E79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5F56C56D-EC2A-16EE-16B4-B3DA3E0EC3A3}"/>
              </a:ext>
            </a:extLst>
          </p:cNvPr>
          <p:cNvSpPr/>
          <p:nvPr/>
        </p:nvSpPr>
        <p:spPr>
          <a:xfrm>
            <a:off x="4225850" y="3638811"/>
            <a:ext cx="1116793" cy="1116793"/>
          </a:xfrm>
          <a:prstGeom prst="ellipse">
            <a:avLst/>
          </a:prstGeom>
          <a:noFill/>
          <a:ln>
            <a:solidFill>
              <a:srgbClr val="1F4E79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3518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3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3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3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3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7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7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7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2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7" dur="1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2" dur="1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7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2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7" dur="1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2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7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2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7" dur="1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2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5" grpId="0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ircular yellow and blue circles with text&#10;&#10;Description automatically generated with medium confidence">
            <a:extLst>
              <a:ext uri="{FF2B5EF4-FFF2-40B4-BE49-F238E27FC236}">
                <a16:creationId xmlns:a16="http://schemas.microsoft.com/office/drawing/2014/main" id="{4B43B621-E209-59C0-ADD5-2D5A7DA3D3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8111" y="1073291"/>
            <a:ext cx="4413167" cy="424099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B974DE1-E015-AC37-B8C1-E917547FDCC9}"/>
              </a:ext>
            </a:extLst>
          </p:cNvPr>
          <p:cNvSpPr/>
          <p:nvPr/>
        </p:nvSpPr>
        <p:spPr>
          <a:xfrm>
            <a:off x="0" y="0"/>
            <a:ext cx="940037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323B65A-350D-4B2C-AE55-B22905F1E4C6}"/>
              </a:ext>
            </a:extLst>
          </p:cNvPr>
          <p:cNvSpPr/>
          <p:nvPr/>
        </p:nvSpPr>
        <p:spPr>
          <a:xfrm>
            <a:off x="90075" y="274542"/>
            <a:ext cx="752428" cy="75242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965ACC5-4D88-C74E-0583-A46A6BDBFD1A}"/>
              </a:ext>
            </a:extLst>
          </p:cNvPr>
          <p:cNvGrpSpPr/>
          <p:nvPr/>
        </p:nvGrpSpPr>
        <p:grpSpPr>
          <a:xfrm>
            <a:off x="324741" y="349978"/>
            <a:ext cx="7592536" cy="601555"/>
            <a:chOff x="-485774" y="-194054"/>
            <a:chExt cx="7592536" cy="609196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718B9B0F-773F-7EB0-9F12-B510238A9A5D}"/>
                </a:ext>
              </a:extLst>
            </p:cNvPr>
            <p:cNvSpPr/>
            <p:nvPr/>
          </p:nvSpPr>
          <p:spPr>
            <a:xfrm>
              <a:off x="-485774" y="-194054"/>
              <a:ext cx="7592536" cy="609196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1E1500F-8775-E5FF-309E-92C398262571}"/>
                </a:ext>
              </a:extLst>
            </p:cNvPr>
            <p:cNvSpPr txBox="1"/>
            <p:nvPr/>
          </p:nvSpPr>
          <p:spPr>
            <a:xfrm>
              <a:off x="467824" y="-103911"/>
              <a:ext cx="5852461" cy="4831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FULL PROCESS SIGNING PLATFORM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7246072-A4FF-D078-A9B5-BEBA65FC9438}"/>
              </a:ext>
            </a:extLst>
          </p:cNvPr>
          <p:cNvGrpSpPr/>
          <p:nvPr/>
        </p:nvGrpSpPr>
        <p:grpSpPr>
          <a:xfrm>
            <a:off x="1037616" y="1301511"/>
            <a:ext cx="6333905" cy="338554"/>
            <a:chOff x="8196796" y="2491477"/>
            <a:chExt cx="6333905" cy="33855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53C85CC-4732-4687-75D2-F149B5B58C0B}"/>
                </a:ext>
              </a:extLst>
            </p:cNvPr>
            <p:cNvSpPr txBox="1"/>
            <p:nvPr/>
          </p:nvSpPr>
          <p:spPr>
            <a:xfrm>
              <a:off x="8355807" y="2491477"/>
              <a:ext cx="617489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err="1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eAccount</a:t>
              </a:r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: Centralized account management subsystem</a:t>
              </a:r>
            </a:p>
          </p:txBody>
        </p:sp>
        <p:pic>
          <p:nvPicPr>
            <p:cNvPr id="17" name="Graphic 16" descr="Badge Tick with solid fill">
              <a:extLst>
                <a:ext uri="{FF2B5EF4-FFF2-40B4-BE49-F238E27FC236}">
                  <a16:creationId xmlns:a16="http://schemas.microsoft.com/office/drawing/2014/main" id="{9139D1DC-24ED-B286-D217-C2FA9DFCD3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196796" y="2573609"/>
              <a:ext cx="189432" cy="189432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B3640CE-9B80-DF6A-4F6C-62C9779F93F2}"/>
              </a:ext>
            </a:extLst>
          </p:cNvPr>
          <p:cNvGrpSpPr/>
          <p:nvPr/>
        </p:nvGrpSpPr>
        <p:grpSpPr>
          <a:xfrm>
            <a:off x="1037616" y="1699684"/>
            <a:ext cx="6333905" cy="338554"/>
            <a:chOff x="8196796" y="2491477"/>
            <a:chExt cx="6333905" cy="33855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FDAE178-506E-EFD9-ABA2-E2C3426ED3F8}"/>
                </a:ext>
              </a:extLst>
            </p:cNvPr>
            <p:cNvSpPr txBox="1"/>
            <p:nvPr/>
          </p:nvSpPr>
          <p:spPr>
            <a:xfrm>
              <a:off x="8355807" y="2491477"/>
              <a:ext cx="617489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err="1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eRegistry</a:t>
              </a:r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: Service registration subsystem</a:t>
              </a:r>
            </a:p>
          </p:txBody>
        </p:sp>
        <p:pic>
          <p:nvPicPr>
            <p:cNvPr id="20" name="Graphic 19" descr="Badge Tick with solid fill">
              <a:extLst>
                <a:ext uri="{FF2B5EF4-FFF2-40B4-BE49-F238E27FC236}">
                  <a16:creationId xmlns:a16="http://schemas.microsoft.com/office/drawing/2014/main" id="{E8179045-96CA-A4E9-43A3-A46B29DDAF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196796" y="2573609"/>
              <a:ext cx="189432" cy="189432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6E32B72-5BBD-D194-3605-AB66D53DE039}"/>
              </a:ext>
            </a:extLst>
          </p:cNvPr>
          <p:cNvGrpSpPr/>
          <p:nvPr/>
        </p:nvGrpSpPr>
        <p:grpSpPr>
          <a:xfrm>
            <a:off x="1037616" y="2097857"/>
            <a:ext cx="6333905" cy="338554"/>
            <a:chOff x="8196796" y="2491477"/>
            <a:chExt cx="6333905" cy="33855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407294E-5B2C-1D42-CA04-F4DB23B23BC6}"/>
                </a:ext>
              </a:extLst>
            </p:cNvPr>
            <p:cNvSpPr txBox="1"/>
            <p:nvPr/>
          </p:nvSpPr>
          <p:spPr>
            <a:xfrm>
              <a:off x="8355807" y="2491477"/>
              <a:ext cx="617489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err="1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eRequest</a:t>
              </a:r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: Ticket, ticket status management subsystem</a:t>
              </a:r>
            </a:p>
          </p:txBody>
        </p:sp>
        <p:pic>
          <p:nvPicPr>
            <p:cNvPr id="23" name="Graphic 22" descr="Badge Tick with solid fill">
              <a:extLst>
                <a:ext uri="{FF2B5EF4-FFF2-40B4-BE49-F238E27FC236}">
                  <a16:creationId xmlns:a16="http://schemas.microsoft.com/office/drawing/2014/main" id="{A8BE9E6F-5CEB-98B6-88AA-C224B0C984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196796" y="2573609"/>
              <a:ext cx="189432" cy="189432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3BC5C42-3282-A039-28A7-2EC1290D0BD2}"/>
              </a:ext>
            </a:extLst>
          </p:cNvPr>
          <p:cNvGrpSpPr/>
          <p:nvPr/>
        </p:nvGrpSpPr>
        <p:grpSpPr>
          <a:xfrm>
            <a:off x="1037616" y="2496030"/>
            <a:ext cx="6333905" cy="338554"/>
            <a:chOff x="8196796" y="2491477"/>
            <a:chExt cx="6333905" cy="338554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56FA2C2-7529-DCFA-2832-6430EC3797F7}"/>
                </a:ext>
              </a:extLst>
            </p:cNvPr>
            <p:cNvSpPr txBox="1"/>
            <p:nvPr/>
          </p:nvSpPr>
          <p:spPr>
            <a:xfrm>
              <a:off x="8355807" y="2491477"/>
              <a:ext cx="617489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err="1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eFlow</a:t>
              </a:r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: Subsystem for creating </a:t>
              </a:r>
              <a:r>
                <a:rPr lang="en-US" sz="1600" dirty="0" err="1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eForm</a:t>
              </a:r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 and configuring workflow</a:t>
              </a:r>
            </a:p>
          </p:txBody>
        </p:sp>
        <p:pic>
          <p:nvPicPr>
            <p:cNvPr id="26" name="Graphic 25" descr="Badge Tick with solid fill">
              <a:extLst>
                <a:ext uri="{FF2B5EF4-FFF2-40B4-BE49-F238E27FC236}">
                  <a16:creationId xmlns:a16="http://schemas.microsoft.com/office/drawing/2014/main" id="{5CE768F0-481C-C35D-30EB-F68A6781C1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196796" y="2573609"/>
              <a:ext cx="189432" cy="189432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97E332D-669A-85D5-D9F4-F6D79AEF8277}"/>
              </a:ext>
            </a:extLst>
          </p:cNvPr>
          <p:cNvGrpSpPr/>
          <p:nvPr/>
        </p:nvGrpSpPr>
        <p:grpSpPr>
          <a:xfrm>
            <a:off x="1037616" y="2894203"/>
            <a:ext cx="6333905" cy="338554"/>
            <a:chOff x="8196796" y="2491477"/>
            <a:chExt cx="6333905" cy="338554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80C3F7D-7461-4952-6E6A-50EA53DC2F57}"/>
                </a:ext>
              </a:extLst>
            </p:cNvPr>
            <p:cNvSpPr txBox="1"/>
            <p:nvPr/>
          </p:nvSpPr>
          <p:spPr>
            <a:xfrm>
              <a:off x="8355807" y="2491477"/>
              <a:ext cx="617489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err="1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eProcess</a:t>
              </a:r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: Subsystem for linking and publishing workflows</a:t>
              </a:r>
            </a:p>
          </p:txBody>
        </p:sp>
        <p:pic>
          <p:nvPicPr>
            <p:cNvPr id="30" name="Graphic 29" descr="Badge Tick with solid fill">
              <a:extLst>
                <a:ext uri="{FF2B5EF4-FFF2-40B4-BE49-F238E27FC236}">
                  <a16:creationId xmlns:a16="http://schemas.microsoft.com/office/drawing/2014/main" id="{92BB6E88-2C74-5180-28FB-35355B06F2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196796" y="2573609"/>
              <a:ext cx="189432" cy="189432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D40AED0-CA3D-58EF-03C2-EF63AE8AB931}"/>
              </a:ext>
            </a:extLst>
          </p:cNvPr>
          <p:cNvGrpSpPr/>
          <p:nvPr/>
        </p:nvGrpSpPr>
        <p:grpSpPr>
          <a:xfrm>
            <a:off x="1037616" y="3292376"/>
            <a:ext cx="6333905" cy="338554"/>
            <a:chOff x="8196796" y="2491477"/>
            <a:chExt cx="6333905" cy="338554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C34A47C-D150-BEE5-36CF-352D3989EE52}"/>
                </a:ext>
              </a:extLst>
            </p:cNvPr>
            <p:cNvSpPr txBox="1"/>
            <p:nvPr/>
          </p:nvSpPr>
          <p:spPr>
            <a:xfrm>
              <a:off x="8355807" y="2491477"/>
              <a:ext cx="617489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err="1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eID</a:t>
              </a:r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: Citizen’s identity information management subsystem</a:t>
              </a:r>
            </a:p>
          </p:txBody>
        </p:sp>
        <p:pic>
          <p:nvPicPr>
            <p:cNvPr id="33" name="Graphic 32" descr="Badge Tick with solid fill">
              <a:extLst>
                <a:ext uri="{FF2B5EF4-FFF2-40B4-BE49-F238E27FC236}">
                  <a16:creationId xmlns:a16="http://schemas.microsoft.com/office/drawing/2014/main" id="{FAF81D42-EB2D-CB9F-1EB5-3D4ABC032A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196796" y="2573609"/>
              <a:ext cx="189432" cy="189432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AEB1394-7E80-61AB-DDC3-0D3F4C19FA15}"/>
              </a:ext>
            </a:extLst>
          </p:cNvPr>
          <p:cNvGrpSpPr/>
          <p:nvPr/>
        </p:nvGrpSpPr>
        <p:grpSpPr>
          <a:xfrm>
            <a:off x="1037616" y="3690549"/>
            <a:ext cx="6333905" cy="338554"/>
            <a:chOff x="8196796" y="2491477"/>
            <a:chExt cx="6333905" cy="338554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2E65D8B-CB37-2107-6BFD-DC91BAFDB261}"/>
                </a:ext>
              </a:extLst>
            </p:cNvPr>
            <p:cNvSpPr txBox="1"/>
            <p:nvPr/>
          </p:nvSpPr>
          <p:spPr>
            <a:xfrm>
              <a:off x="8355807" y="2491477"/>
              <a:ext cx="617489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err="1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eNotary</a:t>
              </a:r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: Electronic notary subsystem</a:t>
              </a:r>
            </a:p>
          </p:txBody>
        </p:sp>
        <p:pic>
          <p:nvPicPr>
            <p:cNvPr id="36" name="Graphic 35" descr="Badge Tick with solid fill">
              <a:extLst>
                <a:ext uri="{FF2B5EF4-FFF2-40B4-BE49-F238E27FC236}">
                  <a16:creationId xmlns:a16="http://schemas.microsoft.com/office/drawing/2014/main" id="{10F0739F-D0D8-FF06-3006-7D941829E1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196796" y="2573609"/>
              <a:ext cx="189432" cy="189432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1E6F37C-B8FC-64BC-DC20-A2389AA1ED66}"/>
              </a:ext>
            </a:extLst>
          </p:cNvPr>
          <p:cNvGrpSpPr/>
          <p:nvPr/>
        </p:nvGrpSpPr>
        <p:grpSpPr>
          <a:xfrm>
            <a:off x="1037616" y="4088722"/>
            <a:ext cx="6333905" cy="584775"/>
            <a:chOff x="8196796" y="2491477"/>
            <a:chExt cx="6333905" cy="584775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EBEEFF4-E6AE-C97B-34BE-CDB490B51B4B}"/>
                </a:ext>
              </a:extLst>
            </p:cNvPr>
            <p:cNvSpPr txBox="1"/>
            <p:nvPr/>
          </p:nvSpPr>
          <p:spPr>
            <a:xfrm>
              <a:off x="8355807" y="2491477"/>
              <a:ext cx="617489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Virtual collaboration</a:t>
              </a:r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: Virtual collaboration module, allowing online contract negotiation, meetings, calls, chat</a:t>
              </a:r>
            </a:p>
          </p:txBody>
        </p:sp>
        <p:pic>
          <p:nvPicPr>
            <p:cNvPr id="39" name="Graphic 38" descr="Badge Tick with solid fill">
              <a:extLst>
                <a:ext uri="{FF2B5EF4-FFF2-40B4-BE49-F238E27FC236}">
                  <a16:creationId xmlns:a16="http://schemas.microsoft.com/office/drawing/2014/main" id="{83E76075-7401-230C-5EB6-C12C95B59D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196796" y="2573609"/>
              <a:ext cx="189432" cy="189432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76FA13B-9124-18D5-D202-D184D17D9A41}"/>
              </a:ext>
            </a:extLst>
          </p:cNvPr>
          <p:cNvGrpSpPr/>
          <p:nvPr/>
        </p:nvGrpSpPr>
        <p:grpSpPr>
          <a:xfrm>
            <a:off x="1037616" y="4733116"/>
            <a:ext cx="6333905" cy="584775"/>
            <a:chOff x="8196796" y="2491477"/>
            <a:chExt cx="6333905" cy="584775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2C66BCA-B326-69CE-B24F-D2CFD6C6E038}"/>
                </a:ext>
              </a:extLst>
            </p:cNvPr>
            <p:cNvSpPr txBox="1"/>
            <p:nvPr/>
          </p:nvSpPr>
          <p:spPr>
            <a:xfrm>
              <a:off x="8355807" y="2491477"/>
              <a:ext cx="617489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err="1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eAnalysis</a:t>
              </a:r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: Statistical analysis subsystem provides reports related to fields on the system</a:t>
              </a:r>
            </a:p>
          </p:txBody>
        </p:sp>
        <p:pic>
          <p:nvPicPr>
            <p:cNvPr id="42" name="Graphic 41" descr="Badge Tick with solid fill">
              <a:extLst>
                <a:ext uri="{FF2B5EF4-FFF2-40B4-BE49-F238E27FC236}">
                  <a16:creationId xmlns:a16="http://schemas.microsoft.com/office/drawing/2014/main" id="{7D04133D-C6E6-3BEE-9729-A6B279B360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196796" y="2573609"/>
              <a:ext cx="189432" cy="189432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F1620D1-F299-C46C-4F98-372AF043108F}"/>
              </a:ext>
            </a:extLst>
          </p:cNvPr>
          <p:cNvGrpSpPr/>
          <p:nvPr/>
        </p:nvGrpSpPr>
        <p:grpSpPr>
          <a:xfrm>
            <a:off x="1037616" y="5377510"/>
            <a:ext cx="6333905" cy="338554"/>
            <a:chOff x="8196796" y="2491477"/>
            <a:chExt cx="6333905" cy="338554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81712BC-0C04-7BD4-E0EB-13094A32B3F9}"/>
                </a:ext>
              </a:extLst>
            </p:cNvPr>
            <p:cNvSpPr txBox="1"/>
            <p:nvPr/>
          </p:nvSpPr>
          <p:spPr>
            <a:xfrm>
              <a:off x="8355807" y="2491477"/>
              <a:ext cx="617489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err="1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eBilling</a:t>
              </a:r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: Billing management subsystem</a:t>
              </a:r>
            </a:p>
          </p:txBody>
        </p:sp>
        <p:pic>
          <p:nvPicPr>
            <p:cNvPr id="45" name="Graphic 44" descr="Badge Tick with solid fill">
              <a:extLst>
                <a:ext uri="{FF2B5EF4-FFF2-40B4-BE49-F238E27FC236}">
                  <a16:creationId xmlns:a16="http://schemas.microsoft.com/office/drawing/2014/main" id="{ADA065F4-FD53-2AC9-6A05-4F79336C82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196796" y="2573609"/>
              <a:ext cx="189432" cy="189432"/>
            </a:xfrm>
            <a:prstGeom prst="rect">
              <a:avLst/>
            </a:prstGeom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7DF603D-ED4A-1728-7262-72D9D9DB983D}"/>
              </a:ext>
            </a:extLst>
          </p:cNvPr>
          <p:cNvGrpSpPr/>
          <p:nvPr/>
        </p:nvGrpSpPr>
        <p:grpSpPr>
          <a:xfrm>
            <a:off x="1037616" y="5775686"/>
            <a:ext cx="6590495" cy="830997"/>
            <a:chOff x="8196796" y="2491477"/>
            <a:chExt cx="6590495" cy="83099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91D5E12-8405-6045-A1F5-87A5174084ED}"/>
                </a:ext>
              </a:extLst>
            </p:cNvPr>
            <p:cNvSpPr txBox="1"/>
            <p:nvPr/>
          </p:nvSpPr>
          <p:spPr>
            <a:xfrm>
              <a:off x="8355807" y="2491477"/>
              <a:ext cx="643148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err="1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eWriter</a:t>
              </a:r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: Subsystem for editing and creating variables for documents with the purpose of exporting to another system to get the corresponding data variables</a:t>
              </a:r>
            </a:p>
          </p:txBody>
        </p:sp>
        <p:pic>
          <p:nvPicPr>
            <p:cNvPr id="48" name="Graphic 47" descr="Badge Tick with solid fill">
              <a:extLst>
                <a:ext uri="{FF2B5EF4-FFF2-40B4-BE49-F238E27FC236}">
                  <a16:creationId xmlns:a16="http://schemas.microsoft.com/office/drawing/2014/main" id="{9FAFA2C3-AC7D-14D2-3C36-60D272C62F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196796" y="2573609"/>
              <a:ext cx="189432" cy="1894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120540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ellow sign with white text&#10;&#10;Description automatically generated">
            <a:extLst>
              <a:ext uri="{FF2B5EF4-FFF2-40B4-BE49-F238E27FC236}">
                <a16:creationId xmlns:a16="http://schemas.microsoft.com/office/drawing/2014/main" id="{86AA52D7-A0B4-0D11-EB95-8E2639BB8D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053" y="36698"/>
            <a:ext cx="8507916" cy="5671944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563C836D-6B38-EB13-F7B2-BFBB7B183772}"/>
              </a:ext>
            </a:extLst>
          </p:cNvPr>
          <p:cNvGrpSpPr/>
          <p:nvPr/>
        </p:nvGrpSpPr>
        <p:grpSpPr>
          <a:xfrm>
            <a:off x="2953250" y="5287184"/>
            <a:ext cx="6176119" cy="421458"/>
            <a:chOff x="5439573" y="4226948"/>
            <a:chExt cx="6176119" cy="42145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4759FD7-E70C-407C-CAE3-C9E50169C2B0}"/>
                </a:ext>
              </a:extLst>
            </p:cNvPr>
            <p:cNvSpPr txBox="1"/>
            <p:nvPr/>
          </p:nvSpPr>
          <p:spPr>
            <a:xfrm>
              <a:off x="5861031" y="4312762"/>
              <a:ext cx="57546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  <a:cs typeface="Roboto" pitchFamily="2" charset="0"/>
                </a:rPr>
                <a:t>MOBILE-ID TECHNOLOGIES &amp; SERVICES JOINT STOCK COMPANY</a:t>
              </a:r>
            </a:p>
          </p:txBody>
        </p:sp>
        <p:pic>
          <p:nvPicPr>
            <p:cNvPr id="9" name="Graphic 8" descr="Employee badge outline">
              <a:extLst>
                <a:ext uri="{FF2B5EF4-FFF2-40B4-BE49-F238E27FC236}">
                  <a16:creationId xmlns:a16="http://schemas.microsoft.com/office/drawing/2014/main" id="{C1674A9F-C492-FFC0-3C9B-F92BCA81C1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439573" y="4226948"/>
              <a:ext cx="421458" cy="421458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C40981D-D866-3668-AD13-1952366A1F7C}"/>
              </a:ext>
            </a:extLst>
          </p:cNvPr>
          <p:cNvGrpSpPr/>
          <p:nvPr/>
        </p:nvGrpSpPr>
        <p:grpSpPr>
          <a:xfrm>
            <a:off x="2941045" y="6247303"/>
            <a:ext cx="1839713" cy="387221"/>
            <a:chOff x="3596931" y="6125409"/>
            <a:chExt cx="1839713" cy="387221"/>
          </a:xfrm>
        </p:grpSpPr>
        <p:pic>
          <p:nvPicPr>
            <p:cNvPr id="13" name="Graphic 12" descr="Telephone outline">
              <a:extLst>
                <a:ext uri="{FF2B5EF4-FFF2-40B4-BE49-F238E27FC236}">
                  <a16:creationId xmlns:a16="http://schemas.microsoft.com/office/drawing/2014/main" id="{82026847-41F1-691C-9E91-3ADA66206FD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596931" y="6125409"/>
              <a:ext cx="387221" cy="387221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F60A44A-1905-89F2-00D2-335CDB4238ED}"/>
                </a:ext>
              </a:extLst>
            </p:cNvPr>
            <p:cNvSpPr txBox="1"/>
            <p:nvPr/>
          </p:nvSpPr>
          <p:spPr>
            <a:xfrm>
              <a:off x="4018389" y="6179704"/>
              <a:ext cx="14182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  <a:cs typeface="Roboto" pitchFamily="2" charset="0"/>
                </a:rPr>
                <a:t>028 3636 6015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D56BD73-B0CB-88A6-46AB-E1A1AD72E606}"/>
              </a:ext>
            </a:extLst>
          </p:cNvPr>
          <p:cNvGrpSpPr/>
          <p:nvPr/>
        </p:nvGrpSpPr>
        <p:grpSpPr>
          <a:xfrm>
            <a:off x="5436817" y="6260757"/>
            <a:ext cx="2620556" cy="387221"/>
            <a:chOff x="6304369" y="6302172"/>
            <a:chExt cx="2620556" cy="387221"/>
          </a:xfrm>
        </p:grpSpPr>
        <p:pic>
          <p:nvPicPr>
            <p:cNvPr id="18" name="Graphic 17" descr="Internet outline">
              <a:extLst>
                <a:ext uri="{FF2B5EF4-FFF2-40B4-BE49-F238E27FC236}">
                  <a16:creationId xmlns:a16="http://schemas.microsoft.com/office/drawing/2014/main" id="{889CA94F-122F-4C36-A43F-3D00F916E9B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304369" y="6302172"/>
              <a:ext cx="387221" cy="387221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DB38115-D743-69B5-59F8-ABFD759DBA03}"/>
                </a:ext>
              </a:extLst>
            </p:cNvPr>
            <p:cNvSpPr txBox="1"/>
            <p:nvPr/>
          </p:nvSpPr>
          <p:spPr>
            <a:xfrm>
              <a:off x="6789563" y="6342810"/>
              <a:ext cx="2135362" cy="321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14000"/>
                </a:lnSpc>
                <a:defRPr/>
              </a:pPr>
              <a:r>
                <a:rPr lang="id-ID" sz="14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  <a:cs typeface="Roboto" pitchFamily="2" charset="0"/>
                </a:rPr>
                <a:t>info@mobile-id.vn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D0CAB42-BC8A-0F1D-B222-ECE12CB92ACC}"/>
              </a:ext>
            </a:extLst>
          </p:cNvPr>
          <p:cNvGrpSpPr/>
          <p:nvPr/>
        </p:nvGrpSpPr>
        <p:grpSpPr>
          <a:xfrm>
            <a:off x="2941045" y="5813021"/>
            <a:ext cx="6579736" cy="387221"/>
            <a:chOff x="6177516" y="3059376"/>
            <a:chExt cx="6579736" cy="38722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1095F89-CC9C-EB39-EED9-FAD606AAA947}"/>
                </a:ext>
              </a:extLst>
            </p:cNvPr>
            <p:cNvSpPr txBox="1"/>
            <p:nvPr/>
          </p:nvSpPr>
          <p:spPr>
            <a:xfrm>
              <a:off x="6579736" y="3099099"/>
              <a:ext cx="61775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19 Dang Tien Dong street, An Phu ward, Thu Duc City, Ho Chi Minh City</a:t>
              </a:r>
            </a:p>
          </p:txBody>
        </p:sp>
        <p:pic>
          <p:nvPicPr>
            <p:cNvPr id="24" name="Graphic 23" descr="Building outline">
              <a:extLst>
                <a:ext uri="{FF2B5EF4-FFF2-40B4-BE49-F238E27FC236}">
                  <a16:creationId xmlns:a16="http://schemas.microsoft.com/office/drawing/2014/main" id="{24ED86BD-0BE0-F2CF-093E-6A7DDA77053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177516" y="3059376"/>
              <a:ext cx="387221" cy="3872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98361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2611</TotalTime>
  <Words>687</Words>
  <Application>Microsoft Office PowerPoint</Application>
  <PresentationFormat>Widescreen</PresentationFormat>
  <Paragraphs>125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Helvetica Neue</vt:lpstr>
      <vt:lpstr>Roboto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Mobile-ID Helpdesk</dc:creator>
  <cp:lastModifiedBy>Mobile-ID Helpdesk</cp:lastModifiedBy>
  <cp:revision>66</cp:revision>
  <dcterms:created xsi:type="dcterms:W3CDTF">2023-11-16T03:28:59Z</dcterms:created>
  <dcterms:modified xsi:type="dcterms:W3CDTF">2024-01-25T07:30:20Z</dcterms:modified>
</cp:coreProperties>
</file>